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</p:sldMasterIdLst>
  <p:notesMasterIdLst>
    <p:notesMasterId r:id="rId14"/>
  </p:notesMasterIdLst>
  <p:sldIdLst>
    <p:sldId id="300" r:id="rId3"/>
    <p:sldId id="290" r:id="rId4"/>
    <p:sldId id="291" r:id="rId5"/>
    <p:sldId id="305" r:id="rId6"/>
    <p:sldId id="301" r:id="rId7"/>
    <p:sldId id="302" r:id="rId8"/>
    <p:sldId id="303" r:id="rId9"/>
    <p:sldId id="304" r:id="rId10"/>
    <p:sldId id="306" r:id="rId11"/>
    <p:sldId id="310" r:id="rId12"/>
    <p:sldId id="31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Naufel" userId="2cfcd326-491f-47d3-8124-402d5a9f51b3" providerId="ADAL" clId="{3158FFDC-B9D0-41A6-BFE4-05BAE8027515}"/>
    <pc:docChg chg="custSel delSld modSld">
      <pc:chgData name="Emily Naufel" userId="2cfcd326-491f-47d3-8124-402d5a9f51b3" providerId="ADAL" clId="{3158FFDC-B9D0-41A6-BFE4-05BAE8027515}" dt="2024-10-17T13:27:20.448" v="185" actId="20577"/>
      <pc:docMkLst>
        <pc:docMk/>
      </pc:docMkLst>
      <pc:sldChg chg="modSp mod">
        <pc:chgData name="Emily Naufel" userId="2cfcd326-491f-47d3-8124-402d5a9f51b3" providerId="ADAL" clId="{3158FFDC-B9D0-41A6-BFE4-05BAE8027515}" dt="2024-10-14T21:17:55.967" v="9" actId="6549"/>
        <pc:sldMkLst>
          <pc:docMk/>
          <pc:sldMk cId="3467159587" sldId="290"/>
        </pc:sldMkLst>
        <pc:spChg chg="mod">
          <ac:chgData name="Emily Naufel" userId="2cfcd326-491f-47d3-8124-402d5a9f51b3" providerId="ADAL" clId="{3158FFDC-B9D0-41A6-BFE4-05BAE8027515}" dt="2024-10-14T21:17:55.967" v="9" actId="6549"/>
          <ac:spMkLst>
            <pc:docMk/>
            <pc:sldMk cId="3467159587" sldId="290"/>
            <ac:spMk id="3" creationId="{575741F8-B3FA-F809-1DA0-0987CEB1B7D3}"/>
          </ac:spMkLst>
        </pc:spChg>
      </pc:sldChg>
      <pc:sldChg chg="modSp mod">
        <pc:chgData name="Emily Naufel" userId="2cfcd326-491f-47d3-8124-402d5a9f51b3" providerId="ADAL" clId="{3158FFDC-B9D0-41A6-BFE4-05BAE8027515}" dt="2024-10-17T13:26:27.001" v="116" actId="6549"/>
        <pc:sldMkLst>
          <pc:docMk/>
          <pc:sldMk cId="2800475355" sldId="291"/>
        </pc:sldMkLst>
        <pc:spChg chg="mod">
          <ac:chgData name="Emily Naufel" userId="2cfcd326-491f-47d3-8124-402d5a9f51b3" providerId="ADAL" clId="{3158FFDC-B9D0-41A6-BFE4-05BAE8027515}" dt="2024-10-17T13:26:27.001" v="116" actId="6549"/>
          <ac:spMkLst>
            <pc:docMk/>
            <pc:sldMk cId="2800475355" sldId="291"/>
            <ac:spMk id="3" creationId="{29EBC37D-9B52-3265-03E0-AED5D3D09A5E}"/>
          </ac:spMkLst>
        </pc:spChg>
      </pc:sldChg>
      <pc:sldChg chg="modSp mod">
        <pc:chgData name="Emily Naufel" userId="2cfcd326-491f-47d3-8124-402d5a9f51b3" providerId="ADAL" clId="{3158FFDC-B9D0-41A6-BFE4-05BAE8027515}" dt="2024-10-14T21:17:43.298" v="5" actId="20577"/>
        <pc:sldMkLst>
          <pc:docMk/>
          <pc:sldMk cId="3913990686" sldId="300"/>
        </pc:sldMkLst>
        <pc:spChg chg="mod">
          <ac:chgData name="Emily Naufel" userId="2cfcd326-491f-47d3-8124-402d5a9f51b3" providerId="ADAL" clId="{3158FFDC-B9D0-41A6-BFE4-05BAE8027515}" dt="2024-10-14T21:17:43.298" v="5" actId="20577"/>
          <ac:spMkLst>
            <pc:docMk/>
            <pc:sldMk cId="3913990686" sldId="300"/>
            <ac:spMk id="3" creationId="{109937A3-5E67-32D8-C0A8-5C78E127E91E}"/>
          </ac:spMkLst>
        </pc:spChg>
      </pc:sldChg>
      <pc:sldChg chg="addSp delSp modSp mod">
        <pc:chgData name="Emily Naufel" userId="2cfcd326-491f-47d3-8124-402d5a9f51b3" providerId="ADAL" clId="{3158FFDC-B9D0-41A6-BFE4-05BAE8027515}" dt="2024-10-14T21:22:32.478" v="16" actId="478"/>
        <pc:sldMkLst>
          <pc:docMk/>
          <pc:sldMk cId="1946494381" sldId="304"/>
        </pc:sldMkLst>
        <pc:spChg chg="mod">
          <ac:chgData name="Emily Naufel" userId="2cfcd326-491f-47d3-8124-402d5a9f51b3" providerId="ADAL" clId="{3158FFDC-B9D0-41A6-BFE4-05BAE8027515}" dt="2024-10-14T21:22:26.360" v="15" actId="6549"/>
          <ac:spMkLst>
            <pc:docMk/>
            <pc:sldMk cId="1946494381" sldId="304"/>
            <ac:spMk id="2" creationId="{83CAD831-2DCB-CDD7-09D6-61831A51CE2C}"/>
          </ac:spMkLst>
        </pc:spChg>
        <pc:spChg chg="add del mod">
          <ac:chgData name="Emily Naufel" userId="2cfcd326-491f-47d3-8124-402d5a9f51b3" providerId="ADAL" clId="{3158FFDC-B9D0-41A6-BFE4-05BAE8027515}" dt="2024-10-14T21:22:22.685" v="14" actId="478"/>
          <ac:spMkLst>
            <pc:docMk/>
            <pc:sldMk cId="1946494381" sldId="304"/>
            <ac:spMk id="4" creationId="{1E098E24-4F82-4042-6C0C-DA1F0DEB5FAD}"/>
          </ac:spMkLst>
        </pc:spChg>
        <pc:spChg chg="del">
          <ac:chgData name="Emily Naufel" userId="2cfcd326-491f-47d3-8124-402d5a9f51b3" providerId="ADAL" clId="{3158FFDC-B9D0-41A6-BFE4-05BAE8027515}" dt="2024-10-14T21:22:16.356" v="13" actId="478"/>
          <ac:spMkLst>
            <pc:docMk/>
            <pc:sldMk cId="1946494381" sldId="304"/>
            <ac:spMk id="11" creationId="{6886D7DD-710E-7993-77C6-E9687F04DBB4}"/>
          </ac:spMkLst>
        </pc:spChg>
        <pc:spChg chg="del">
          <ac:chgData name="Emily Naufel" userId="2cfcd326-491f-47d3-8124-402d5a9f51b3" providerId="ADAL" clId="{3158FFDC-B9D0-41A6-BFE4-05BAE8027515}" dt="2024-10-14T21:22:12.180" v="11" actId="478"/>
          <ac:spMkLst>
            <pc:docMk/>
            <pc:sldMk cId="1946494381" sldId="304"/>
            <ac:spMk id="13" creationId="{599BCC73-1B27-CF4D-2889-08759E19DC16}"/>
          </ac:spMkLst>
        </pc:spChg>
        <pc:spChg chg="del">
          <ac:chgData name="Emily Naufel" userId="2cfcd326-491f-47d3-8124-402d5a9f51b3" providerId="ADAL" clId="{3158FFDC-B9D0-41A6-BFE4-05BAE8027515}" dt="2024-10-14T21:22:32.478" v="16" actId="478"/>
          <ac:spMkLst>
            <pc:docMk/>
            <pc:sldMk cId="1946494381" sldId="304"/>
            <ac:spMk id="14" creationId="{E1AA596D-0D02-A48F-1443-1E49D5211573}"/>
          </ac:spMkLst>
        </pc:spChg>
        <pc:picChg chg="del">
          <ac:chgData name="Emily Naufel" userId="2cfcd326-491f-47d3-8124-402d5a9f51b3" providerId="ADAL" clId="{3158FFDC-B9D0-41A6-BFE4-05BAE8027515}" dt="2024-10-14T21:22:13.324" v="12" actId="478"/>
          <ac:picMkLst>
            <pc:docMk/>
            <pc:sldMk cId="1946494381" sldId="304"/>
            <ac:picMk id="7" creationId="{88EB7390-C6FA-598D-9BE3-0E2FEB106CAE}"/>
          </ac:picMkLst>
        </pc:picChg>
      </pc:sldChg>
      <pc:sldChg chg="modSp mod">
        <pc:chgData name="Emily Naufel" userId="2cfcd326-491f-47d3-8124-402d5a9f51b3" providerId="ADAL" clId="{3158FFDC-B9D0-41A6-BFE4-05BAE8027515}" dt="2024-10-16T15:53:35.458" v="76" actId="20577"/>
        <pc:sldMkLst>
          <pc:docMk/>
          <pc:sldMk cId="1610169014" sldId="306"/>
        </pc:sldMkLst>
        <pc:spChg chg="mod">
          <ac:chgData name="Emily Naufel" userId="2cfcd326-491f-47d3-8124-402d5a9f51b3" providerId="ADAL" clId="{3158FFDC-B9D0-41A6-BFE4-05BAE8027515}" dt="2024-10-16T15:53:35.458" v="76" actId="20577"/>
          <ac:spMkLst>
            <pc:docMk/>
            <pc:sldMk cId="1610169014" sldId="306"/>
            <ac:spMk id="3" creationId="{9F80A0CD-BDBF-35E7-5701-440709C6FE38}"/>
          </ac:spMkLst>
        </pc:spChg>
      </pc:sldChg>
      <pc:sldChg chg="del">
        <pc:chgData name="Emily Naufel" userId="2cfcd326-491f-47d3-8124-402d5a9f51b3" providerId="ADAL" clId="{3158FFDC-B9D0-41A6-BFE4-05BAE8027515}" dt="2024-10-14T21:22:44.909" v="25" actId="47"/>
        <pc:sldMkLst>
          <pc:docMk/>
          <pc:sldMk cId="3406118988" sldId="307"/>
        </pc:sldMkLst>
      </pc:sldChg>
      <pc:sldChg chg="del">
        <pc:chgData name="Emily Naufel" userId="2cfcd326-491f-47d3-8124-402d5a9f51b3" providerId="ADAL" clId="{3158FFDC-B9D0-41A6-BFE4-05BAE8027515}" dt="2024-10-14T21:22:48.324" v="26" actId="47"/>
        <pc:sldMkLst>
          <pc:docMk/>
          <pc:sldMk cId="2109867089" sldId="308"/>
        </pc:sldMkLst>
      </pc:sldChg>
      <pc:sldChg chg="del">
        <pc:chgData name="Emily Naufel" userId="2cfcd326-491f-47d3-8124-402d5a9f51b3" providerId="ADAL" clId="{3158FFDC-B9D0-41A6-BFE4-05BAE8027515}" dt="2024-10-14T21:22:49.332" v="27" actId="47"/>
        <pc:sldMkLst>
          <pc:docMk/>
          <pc:sldMk cId="3612652735" sldId="309"/>
        </pc:sldMkLst>
      </pc:sldChg>
      <pc:sldChg chg="modSp mod">
        <pc:chgData name="Emily Naufel" userId="2cfcd326-491f-47d3-8124-402d5a9f51b3" providerId="ADAL" clId="{3158FFDC-B9D0-41A6-BFE4-05BAE8027515}" dt="2024-10-16T15:53:46.026" v="115" actId="20577"/>
        <pc:sldMkLst>
          <pc:docMk/>
          <pc:sldMk cId="2325545363" sldId="310"/>
        </pc:sldMkLst>
        <pc:spChg chg="mod">
          <ac:chgData name="Emily Naufel" userId="2cfcd326-491f-47d3-8124-402d5a9f51b3" providerId="ADAL" clId="{3158FFDC-B9D0-41A6-BFE4-05BAE8027515}" dt="2024-10-16T15:53:46.026" v="115" actId="20577"/>
          <ac:spMkLst>
            <pc:docMk/>
            <pc:sldMk cId="2325545363" sldId="310"/>
            <ac:spMk id="3" creationId="{9F80A0CD-BDBF-35E7-5701-440709C6FE38}"/>
          </ac:spMkLst>
        </pc:spChg>
      </pc:sldChg>
      <pc:sldChg chg="modSp mod">
        <pc:chgData name="Emily Naufel" userId="2cfcd326-491f-47d3-8124-402d5a9f51b3" providerId="ADAL" clId="{3158FFDC-B9D0-41A6-BFE4-05BAE8027515}" dt="2024-10-17T13:27:20.448" v="185" actId="20577"/>
        <pc:sldMkLst>
          <pc:docMk/>
          <pc:sldMk cId="2841785618" sldId="311"/>
        </pc:sldMkLst>
        <pc:spChg chg="mod">
          <ac:chgData name="Emily Naufel" userId="2cfcd326-491f-47d3-8124-402d5a9f51b3" providerId="ADAL" clId="{3158FFDC-B9D0-41A6-BFE4-05BAE8027515}" dt="2024-10-17T13:27:07.401" v="172" actId="20577"/>
          <ac:spMkLst>
            <pc:docMk/>
            <pc:sldMk cId="2841785618" sldId="311"/>
            <ac:spMk id="2" creationId="{F8004D6E-2138-577A-727F-A65DC47EDE5E}"/>
          </ac:spMkLst>
        </pc:spChg>
        <pc:spChg chg="mod">
          <ac:chgData name="Emily Naufel" userId="2cfcd326-491f-47d3-8124-402d5a9f51b3" providerId="ADAL" clId="{3158FFDC-B9D0-41A6-BFE4-05BAE8027515}" dt="2024-10-17T13:27:20.448" v="185" actId="20577"/>
          <ac:spMkLst>
            <pc:docMk/>
            <pc:sldMk cId="2841785618" sldId="311"/>
            <ac:spMk id="3" creationId="{061AEC24-11F3-4E7D-6EA2-B8E10E6AA70F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55DB2-9753-4739-8429-417530CA5B4D}" type="doc">
      <dgm:prSet loTypeId="urn:microsoft.com/office/officeart/2018/2/layout/IconLabelDescription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9375C41-2BDF-480E-AE45-C8591F7553C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Launch date</a:t>
          </a:r>
        </a:p>
      </dgm:t>
    </dgm:pt>
    <dgm:pt modelId="{B6FD7828-72A1-451A-A907-6B7007F7DA59}" type="parTrans" cxnId="{0A96E12A-8AB4-437F-9ABD-B7A702FAFAAC}">
      <dgm:prSet/>
      <dgm:spPr/>
      <dgm:t>
        <a:bodyPr/>
        <a:lstStyle/>
        <a:p>
          <a:endParaRPr lang="en-US"/>
        </a:p>
      </dgm:t>
    </dgm:pt>
    <dgm:pt modelId="{E4FB1902-37EE-4F53-87CB-BE52FBAAB3D9}" type="sibTrans" cxnId="{0A96E12A-8AB4-437F-9ABD-B7A702FAFAAC}">
      <dgm:prSet/>
      <dgm:spPr/>
      <dgm:t>
        <a:bodyPr/>
        <a:lstStyle/>
        <a:p>
          <a:endParaRPr lang="en-US"/>
        </a:p>
      </dgm:t>
    </dgm:pt>
    <dgm:pt modelId="{A2791BEC-E5B9-44E1-9B07-2FCA920B2293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US"/>
            <a:t>Overview of Changes:</a:t>
          </a:r>
          <a:endParaRPr lang="en-US" dirty="0"/>
        </a:p>
      </dgm:t>
    </dgm:pt>
    <dgm:pt modelId="{5FF27FAC-0BD2-444E-AE28-13D11DEAEF55}" type="parTrans" cxnId="{8B87B348-E3D6-4A79-9317-A686747D12EE}">
      <dgm:prSet/>
      <dgm:spPr/>
      <dgm:t>
        <a:bodyPr/>
        <a:lstStyle/>
        <a:p>
          <a:endParaRPr lang="en-US"/>
        </a:p>
      </dgm:t>
    </dgm:pt>
    <dgm:pt modelId="{34FA2950-F057-4905-9EF3-D26207E72C19}" type="sibTrans" cxnId="{8B87B348-E3D6-4A79-9317-A686747D12EE}">
      <dgm:prSet/>
      <dgm:spPr/>
      <dgm:t>
        <a:bodyPr/>
        <a:lstStyle/>
        <a:p>
          <a:endParaRPr lang="en-US"/>
        </a:p>
      </dgm:t>
    </dgm:pt>
    <dgm:pt modelId="{A8556E5A-4E63-4E3D-AF18-9D3EF722B1C1}">
      <dgm:prSet/>
      <dgm:spPr/>
      <dgm:t>
        <a:bodyPr/>
        <a:lstStyle/>
        <a:p>
          <a:pPr>
            <a:lnSpc>
              <a:spcPct val="100000"/>
            </a:lnSpc>
          </a:pPr>
          <a:endParaRPr lang="en-US" dirty="0"/>
        </a:p>
      </dgm:t>
    </dgm:pt>
    <dgm:pt modelId="{29C3DA83-2327-41FC-9CB5-E3D9B1FE693F}" type="parTrans" cxnId="{71985BE7-5E3E-463A-B8C9-758501967F95}">
      <dgm:prSet/>
      <dgm:spPr/>
      <dgm:t>
        <a:bodyPr/>
        <a:lstStyle/>
        <a:p>
          <a:endParaRPr lang="en-US"/>
        </a:p>
      </dgm:t>
    </dgm:pt>
    <dgm:pt modelId="{7731BC56-2E58-4E5B-A9D9-FA46A6834BF4}" type="sibTrans" cxnId="{71985BE7-5E3E-463A-B8C9-758501967F95}">
      <dgm:prSet/>
      <dgm:spPr/>
      <dgm:t>
        <a:bodyPr/>
        <a:lstStyle/>
        <a:p>
          <a:endParaRPr lang="en-US"/>
        </a:p>
      </dgm:t>
    </dgm:pt>
    <dgm:pt modelId="{32DA028C-B834-468D-982D-A91B392B0473}" type="pres">
      <dgm:prSet presAssocID="{98F55DB2-9753-4739-8429-417530CA5B4D}" presName="root" presStyleCnt="0">
        <dgm:presLayoutVars>
          <dgm:dir/>
          <dgm:resizeHandles val="exact"/>
        </dgm:presLayoutVars>
      </dgm:prSet>
      <dgm:spPr/>
    </dgm:pt>
    <dgm:pt modelId="{70F8B118-D108-4FB1-B0AA-DA8E4D1EE7C0}" type="pres">
      <dgm:prSet presAssocID="{39375C41-2BDF-480E-AE45-C8591F7553C2}" presName="compNode" presStyleCnt="0"/>
      <dgm:spPr/>
    </dgm:pt>
    <dgm:pt modelId="{F1D104BA-0E84-40E8-AE7A-A0970B7A175A}" type="pres">
      <dgm:prSet presAssocID="{39375C41-2BDF-480E-AE45-C8591F7553C2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ocket"/>
        </a:ext>
      </dgm:extLst>
    </dgm:pt>
    <dgm:pt modelId="{0A6291B6-F943-47DD-9680-863B25982B21}" type="pres">
      <dgm:prSet presAssocID="{39375C41-2BDF-480E-AE45-C8591F7553C2}" presName="iconSpace" presStyleCnt="0"/>
      <dgm:spPr/>
    </dgm:pt>
    <dgm:pt modelId="{5D354866-B25B-4619-9331-48197C3CB7B3}" type="pres">
      <dgm:prSet presAssocID="{39375C41-2BDF-480E-AE45-C8591F7553C2}" presName="parTx" presStyleLbl="revTx" presStyleIdx="0" presStyleCnt="4">
        <dgm:presLayoutVars>
          <dgm:chMax val="0"/>
          <dgm:chPref val="0"/>
        </dgm:presLayoutVars>
      </dgm:prSet>
      <dgm:spPr/>
    </dgm:pt>
    <dgm:pt modelId="{005390BD-1F11-48C7-959A-2A42543215ED}" type="pres">
      <dgm:prSet presAssocID="{39375C41-2BDF-480E-AE45-C8591F7553C2}" presName="txSpace" presStyleCnt="0"/>
      <dgm:spPr/>
    </dgm:pt>
    <dgm:pt modelId="{5A8355D1-A34B-49E2-BCC3-99D3BBEF796D}" type="pres">
      <dgm:prSet presAssocID="{39375C41-2BDF-480E-AE45-C8591F7553C2}" presName="desTx" presStyleLbl="revTx" presStyleIdx="1" presStyleCnt="4">
        <dgm:presLayoutVars/>
      </dgm:prSet>
      <dgm:spPr/>
    </dgm:pt>
    <dgm:pt modelId="{BA7F660F-7C5A-47C9-8685-9789099419EF}" type="pres">
      <dgm:prSet presAssocID="{E4FB1902-37EE-4F53-87CB-BE52FBAAB3D9}" presName="sibTrans" presStyleCnt="0"/>
      <dgm:spPr/>
    </dgm:pt>
    <dgm:pt modelId="{9752A808-FAA2-47B1-B7C6-215C9695E178}" type="pres">
      <dgm:prSet presAssocID="{A2791BEC-E5B9-44E1-9B07-2FCA920B2293}" presName="compNode" presStyleCnt="0"/>
      <dgm:spPr/>
    </dgm:pt>
    <dgm:pt modelId="{680057EB-7071-4869-B7E2-AED279DB3AA9}" type="pres">
      <dgm:prSet presAssocID="{A2791BEC-E5B9-44E1-9B07-2FCA920B2293}" presName="iconRect" presStyleLbl="node1" presStyleIdx="1" presStyleCnt="2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9000" b="-19000"/>
          </a:stretch>
        </a:blipFill>
      </dgm:spPr>
    </dgm:pt>
    <dgm:pt modelId="{41B2FD06-8E44-429B-B47D-F52BD479EFCB}" type="pres">
      <dgm:prSet presAssocID="{A2791BEC-E5B9-44E1-9B07-2FCA920B2293}" presName="iconSpace" presStyleCnt="0"/>
      <dgm:spPr/>
    </dgm:pt>
    <dgm:pt modelId="{E4A0BB39-18B9-4084-BE80-370E8A3A5500}" type="pres">
      <dgm:prSet presAssocID="{A2791BEC-E5B9-44E1-9B07-2FCA920B2293}" presName="parTx" presStyleLbl="revTx" presStyleIdx="2" presStyleCnt="4">
        <dgm:presLayoutVars>
          <dgm:chMax val="0"/>
          <dgm:chPref val="0"/>
        </dgm:presLayoutVars>
      </dgm:prSet>
      <dgm:spPr/>
    </dgm:pt>
    <dgm:pt modelId="{B417374A-7D6D-443F-B164-DE137EF4AA95}" type="pres">
      <dgm:prSet presAssocID="{A2791BEC-E5B9-44E1-9B07-2FCA920B2293}" presName="txSpace" presStyleCnt="0"/>
      <dgm:spPr/>
    </dgm:pt>
    <dgm:pt modelId="{32366F53-2419-40B8-9483-7DA52768E866}" type="pres">
      <dgm:prSet presAssocID="{A2791BEC-E5B9-44E1-9B07-2FCA920B2293}" presName="desTx" presStyleLbl="revTx" presStyleIdx="3" presStyleCnt="4">
        <dgm:presLayoutVars/>
      </dgm:prSet>
      <dgm:spPr/>
    </dgm:pt>
  </dgm:ptLst>
  <dgm:cxnLst>
    <dgm:cxn modelId="{0A96E12A-8AB4-437F-9ABD-B7A702FAFAAC}" srcId="{98F55DB2-9753-4739-8429-417530CA5B4D}" destId="{39375C41-2BDF-480E-AE45-C8591F7553C2}" srcOrd="0" destOrd="0" parTransId="{B6FD7828-72A1-451A-A907-6B7007F7DA59}" sibTransId="{E4FB1902-37EE-4F53-87CB-BE52FBAAB3D9}"/>
    <dgm:cxn modelId="{4B864637-DF9F-4F96-9F31-D8C67C9FCAAA}" type="presOf" srcId="{98F55DB2-9753-4739-8429-417530CA5B4D}" destId="{32DA028C-B834-468D-982D-A91B392B0473}" srcOrd="0" destOrd="0" presId="urn:microsoft.com/office/officeart/2018/2/layout/IconLabelDescriptionList"/>
    <dgm:cxn modelId="{8B87B348-E3D6-4A79-9317-A686747D12EE}" srcId="{98F55DB2-9753-4739-8429-417530CA5B4D}" destId="{A2791BEC-E5B9-44E1-9B07-2FCA920B2293}" srcOrd="1" destOrd="0" parTransId="{5FF27FAC-0BD2-444E-AE28-13D11DEAEF55}" sibTransId="{34FA2950-F057-4905-9EF3-D26207E72C19}"/>
    <dgm:cxn modelId="{4B821C88-CE42-4F9C-A8DD-5FA12766CF8B}" type="presOf" srcId="{A2791BEC-E5B9-44E1-9B07-2FCA920B2293}" destId="{E4A0BB39-18B9-4084-BE80-370E8A3A5500}" srcOrd="0" destOrd="0" presId="urn:microsoft.com/office/officeart/2018/2/layout/IconLabelDescriptionList"/>
    <dgm:cxn modelId="{9EEC7395-2745-4973-8355-015B9A80C4E0}" type="presOf" srcId="{39375C41-2BDF-480E-AE45-C8591F7553C2}" destId="{5D354866-B25B-4619-9331-48197C3CB7B3}" srcOrd="0" destOrd="0" presId="urn:microsoft.com/office/officeart/2018/2/layout/IconLabelDescriptionList"/>
    <dgm:cxn modelId="{FF9877CB-651F-41BF-B470-8011C3643B1D}" type="presOf" srcId="{A8556E5A-4E63-4E3D-AF18-9D3EF722B1C1}" destId="{32366F53-2419-40B8-9483-7DA52768E866}" srcOrd="0" destOrd="0" presId="urn:microsoft.com/office/officeart/2018/2/layout/IconLabelDescriptionList"/>
    <dgm:cxn modelId="{71985BE7-5E3E-463A-B8C9-758501967F95}" srcId="{A2791BEC-E5B9-44E1-9B07-2FCA920B2293}" destId="{A8556E5A-4E63-4E3D-AF18-9D3EF722B1C1}" srcOrd="0" destOrd="0" parTransId="{29C3DA83-2327-41FC-9CB5-E3D9B1FE693F}" sibTransId="{7731BC56-2E58-4E5B-A9D9-FA46A6834BF4}"/>
    <dgm:cxn modelId="{0CD28CB0-5465-4ACB-86D7-DE5152515E40}" type="presParOf" srcId="{32DA028C-B834-468D-982D-A91B392B0473}" destId="{70F8B118-D108-4FB1-B0AA-DA8E4D1EE7C0}" srcOrd="0" destOrd="0" presId="urn:microsoft.com/office/officeart/2018/2/layout/IconLabelDescriptionList"/>
    <dgm:cxn modelId="{620B093A-525E-4BBB-BB95-CCA10CC2883E}" type="presParOf" srcId="{70F8B118-D108-4FB1-B0AA-DA8E4D1EE7C0}" destId="{F1D104BA-0E84-40E8-AE7A-A0970B7A175A}" srcOrd="0" destOrd="0" presId="urn:microsoft.com/office/officeart/2018/2/layout/IconLabelDescriptionList"/>
    <dgm:cxn modelId="{A1518BCC-642C-4881-BC6C-2978D6D6DA8E}" type="presParOf" srcId="{70F8B118-D108-4FB1-B0AA-DA8E4D1EE7C0}" destId="{0A6291B6-F943-47DD-9680-863B25982B21}" srcOrd="1" destOrd="0" presId="urn:microsoft.com/office/officeart/2018/2/layout/IconLabelDescriptionList"/>
    <dgm:cxn modelId="{22C39D69-3BB4-4928-8BB7-1EEAC8663366}" type="presParOf" srcId="{70F8B118-D108-4FB1-B0AA-DA8E4D1EE7C0}" destId="{5D354866-B25B-4619-9331-48197C3CB7B3}" srcOrd="2" destOrd="0" presId="urn:microsoft.com/office/officeart/2018/2/layout/IconLabelDescriptionList"/>
    <dgm:cxn modelId="{A326DF3B-ECEF-48B5-AEB1-DEC8B0BD4CCF}" type="presParOf" srcId="{70F8B118-D108-4FB1-B0AA-DA8E4D1EE7C0}" destId="{005390BD-1F11-48C7-959A-2A42543215ED}" srcOrd="3" destOrd="0" presId="urn:microsoft.com/office/officeart/2018/2/layout/IconLabelDescriptionList"/>
    <dgm:cxn modelId="{0ED38288-6DAA-4E44-913C-7F5C261FF638}" type="presParOf" srcId="{70F8B118-D108-4FB1-B0AA-DA8E4D1EE7C0}" destId="{5A8355D1-A34B-49E2-BCC3-99D3BBEF796D}" srcOrd="4" destOrd="0" presId="urn:microsoft.com/office/officeart/2018/2/layout/IconLabelDescriptionList"/>
    <dgm:cxn modelId="{FEB43FE0-A7FA-487E-A848-24A26E9395D9}" type="presParOf" srcId="{32DA028C-B834-468D-982D-A91B392B0473}" destId="{BA7F660F-7C5A-47C9-8685-9789099419EF}" srcOrd="1" destOrd="0" presId="urn:microsoft.com/office/officeart/2018/2/layout/IconLabelDescriptionList"/>
    <dgm:cxn modelId="{3B86C535-96DF-4825-9E12-5E4326E09064}" type="presParOf" srcId="{32DA028C-B834-468D-982D-A91B392B0473}" destId="{9752A808-FAA2-47B1-B7C6-215C9695E178}" srcOrd="2" destOrd="0" presId="urn:microsoft.com/office/officeart/2018/2/layout/IconLabelDescriptionList"/>
    <dgm:cxn modelId="{722E340E-D03A-4544-8453-B4DEB3199CCC}" type="presParOf" srcId="{9752A808-FAA2-47B1-B7C6-215C9695E178}" destId="{680057EB-7071-4869-B7E2-AED279DB3AA9}" srcOrd="0" destOrd="0" presId="urn:microsoft.com/office/officeart/2018/2/layout/IconLabelDescriptionList"/>
    <dgm:cxn modelId="{87CAEE77-8DC7-4737-B5A1-745593256304}" type="presParOf" srcId="{9752A808-FAA2-47B1-B7C6-215C9695E178}" destId="{41B2FD06-8E44-429B-B47D-F52BD479EFCB}" srcOrd="1" destOrd="0" presId="urn:microsoft.com/office/officeart/2018/2/layout/IconLabelDescriptionList"/>
    <dgm:cxn modelId="{BD1F9514-6B23-4BC2-8FAF-A390911C4E17}" type="presParOf" srcId="{9752A808-FAA2-47B1-B7C6-215C9695E178}" destId="{E4A0BB39-18B9-4084-BE80-370E8A3A5500}" srcOrd="2" destOrd="0" presId="urn:microsoft.com/office/officeart/2018/2/layout/IconLabelDescriptionList"/>
    <dgm:cxn modelId="{6C338035-1168-48EE-820B-27957F0F5E0F}" type="presParOf" srcId="{9752A808-FAA2-47B1-B7C6-215C9695E178}" destId="{B417374A-7D6D-443F-B164-DE137EF4AA95}" srcOrd="3" destOrd="0" presId="urn:microsoft.com/office/officeart/2018/2/layout/IconLabelDescriptionList"/>
    <dgm:cxn modelId="{82C1866A-1C72-4A38-8FF9-204683DA8586}" type="presParOf" srcId="{9752A808-FAA2-47B1-B7C6-215C9695E178}" destId="{32366F53-2419-40B8-9483-7DA52768E866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D104BA-0E84-40E8-AE7A-A0970B7A175A}">
      <dsp:nvSpPr>
        <dsp:cNvPr id="0" name=""/>
        <dsp:cNvSpPr/>
      </dsp:nvSpPr>
      <dsp:spPr>
        <a:xfrm>
          <a:off x="854900" y="0"/>
          <a:ext cx="1510523" cy="11011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54866-B25B-4619-9331-48197C3CB7B3}">
      <dsp:nvSpPr>
        <dsp:cNvPr id="0" name=""/>
        <dsp:cNvSpPr/>
      </dsp:nvSpPr>
      <dsp:spPr>
        <a:xfrm>
          <a:off x="854900" y="1161380"/>
          <a:ext cx="4315781" cy="471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kern="1200"/>
            <a:t>Launch date</a:t>
          </a:r>
        </a:p>
      </dsp:txBody>
      <dsp:txXfrm>
        <a:off x="854900" y="1161380"/>
        <a:ext cx="4315781" cy="471917"/>
      </dsp:txXfrm>
    </dsp:sp>
    <dsp:sp modelId="{5A8355D1-A34B-49E2-BCC3-99D3BBEF796D}">
      <dsp:nvSpPr>
        <dsp:cNvPr id="0" name=""/>
        <dsp:cNvSpPr/>
      </dsp:nvSpPr>
      <dsp:spPr>
        <a:xfrm>
          <a:off x="854900" y="1661316"/>
          <a:ext cx="4315781" cy="260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0057EB-7071-4869-B7E2-AED279DB3AA9}">
      <dsp:nvSpPr>
        <dsp:cNvPr id="0" name=""/>
        <dsp:cNvSpPr/>
      </dsp:nvSpPr>
      <dsp:spPr>
        <a:xfrm>
          <a:off x="5925943" y="0"/>
          <a:ext cx="1510523" cy="1101141"/>
        </a:xfrm>
        <a:prstGeom prst="rect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19000" b="-1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A0BB39-18B9-4084-BE80-370E8A3A5500}">
      <dsp:nvSpPr>
        <dsp:cNvPr id="0" name=""/>
        <dsp:cNvSpPr/>
      </dsp:nvSpPr>
      <dsp:spPr>
        <a:xfrm>
          <a:off x="5925943" y="1161380"/>
          <a:ext cx="4315781" cy="4719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3335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3000" kern="1200"/>
            <a:t>Overview of Changes:</a:t>
          </a:r>
          <a:endParaRPr lang="en-US" sz="3000" kern="1200" dirty="0"/>
        </a:p>
      </dsp:txBody>
      <dsp:txXfrm>
        <a:off x="5925943" y="1161380"/>
        <a:ext cx="4315781" cy="471917"/>
      </dsp:txXfrm>
    </dsp:sp>
    <dsp:sp modelId="{32366F53-2419-40B8-9483-7DA52768E866}">
      <dsp:nvSpPr>
        <dsp:cNvPr id="0" name=""/>
        <dsp:cNvSpPr/>
      </dsp:nvSpPr>
      <dsp:spPr>
        <a:xfrm>
          <a:off x="5925943" y="1661316"/>
          <a:ext cx="4315781" cy="2604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 dirty="0"/>
        </a:p>
      </dsp:txBody>
      <dsp:txXfrm>
        <a:off x="5925943" y="1661316"/>
        <a:ext cx="4315781" cy="2604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4CC7C-6414-474C-BB14-6869AC6BAFFF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EC5A7-FC5F-47BD-8736-24C9501371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6818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BFE2CA-E7EE-4FB6-B418-EF98D921DB7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9263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CEA4A-6621-4FDA-9570-7A1B6B4714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405" y="4381396"/>
            <a:ext cx="10542587" cy="1212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4000" kern="0" dirty="0" smtClean="0">
                <a:solidFill>
                  <a:srgbClr val="162238"/>
                </a:soli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A1026C3-DC5E-482C-9E08-005126E8C6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405" y="5596992"/>
            <a:ext cx="10548194" cy="662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3200" b="1" kern="0" dirty="0" smtClean="0">
                <a:gradFill>
                  <a:gsLst>
                    <a:gs pos="0">
                      <a:srgbClr val="63BF7E"/>
                    </a:gs>
                    <a:gs pos="46000">
                      <a:srgbClr val="4DBA84"/>
                    </a:gs>
                    <a:gs pos="100000">
                      <a:srgbClr val="38B589"/>
                    </a:gs>
                  </a:gsLst>
                  <a:lin ang="5400000" scaled="1"/>
                </a:gra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6CD20EC-C353-4457-9699-C4A7D2B4EA0E}"/>
              </a:ext>
            </a:extLst>
          </p:cNvPr>
          <p:cNvSpPr/>
          <p:nvPr userDrawn="1"/>
        </p:nvSpPr>
        <p:spPr>
          <a:xfrm>
            <a:off x="0" y="792078"/>
            <a:ext cx="3555054" cy="2277106"/>
          </a:xfrm>
          <a:custGeom>
            <a:avLst/>
            <a:gdLst>
              <a:gd name="connsiteX0" fmla="*/ 0 w 3573685"/>
              <a:gd name="connsiteY0" fmla="*/ 0 h 2277106"/>
              <a:gd name="connsiteX1" fmla="*/ 2435132 w 3573685"/>
              <a:gd name="connsiteY1" fmla="*/ 0 h 2277106"/>
              <a:gd name="connsiteX2" fmla="*/ 3573685 w 3573685"/>
              <a:gd name="connsiteY2" fmla="*/ 1138553 h 2277106"/>
              <a:gd name="connsiteX3" fmla="*/ 3573684 w 3573685"/>
              <a:gd name="connsiteY3" fmla="*/ 1138553 h 2277106"/>
              <a:gd name="connsiteX4" fmla="*/ 2435131 w 3573685"/>
              <a:gd name="connsiteY4" fmla="*/ 2277106 h 2277106"/>
              <a:gd name="connsiteX5" fmla="*/ 0 w 3573685"/>
              <a:gd name="connsiteY5" fmla="*/ 2277105 h 227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685" h="2277106">
                <a:moveTo>
                  <a:pt x="0" y="0"/>
                </a:moveTo>
                <a:lnTo>
                  <a:pt x="2435132" y="0"/>
                </a:lnTo>
                <a:cubicBezTo>
                  <a:pt x="3063937" y="0"/>
                  <a:pt x="3573685" y="509748"/>
                  <a:pt x="3573685" y="1138553"/>
                </a:cubicBezTo>
                <a:lnTo>
                  <a:pt x="3573684" y="1138553"/>
                </a:lnTo>
                <a:cubicBezTo>
                  <a:pt x="3573684" y="1767358"/>
                  <a:pt x="3063936" y="2277106"/>
                  <a:pt x="2435131" y="2277106"/>
                </a:cubicBezTo>
                <a:lnTo>
                  <a:pt x="0" y="2277105"/>
                </a:lnTo>
                <a:close/>
              </a:path>
            </a:pathLst>
          </a:cu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A74ECB-F2BB-4A4E-9CE3-485574922C3B}"/>
              </a:ext>
            </a:extLst>
          </p:cNvPr>
          <p:cNvSpPr/>
          <p:nvPr userDrawn="1"/>
        </p:nvSpPr>
        <p:spPr>
          <a:xfrm>
            <a:off x="4040940" y="154379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27ADC7-CC1B-4861-9048-4C015D056062}"/>
              </a:ext>
            </a:extLst>
          </p:cNvPr>
          <p:cNvSpPr/>
          <p:nvPr userDrawn="1"/>
        </p:nvSpPr>
        <p:spPr>
          <a:xfrm>
            <a:off x="7340301" y="57991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AE2B16F-C2ED-4820-B879-3F57808C7B24}"/>
              </a:ext>
            </a:extLst>
          </p:cNvPr>
          <p:cNvSpPr/>
          <p:nvPr userDrawn="1"/>
        </p:nvSpPr>
        <p:spPr>
          <a:xfrm>
            <a:off x="6055787" y="250767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3F2F4-11FF-4DEF-867B-3F4DE6D988F6}"/>
              </a:ext>
            </a:extLst>
          </p:cNvPr>
          <p:cNvSpPr/>
          <p:nvPr userDrawn="1"/>
        </p:nvSpPr>
        <p:spPr>
          <a:xfrm>
            <a:off x="5406602" y="579912"/>
            <a:ext cx="1728046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D42D02D-CFA1-4A35-A2C0-4C064B451F60}"/>
              </a:ext>
            </a:extLst>
          </p:cNvPr>
          <p:cNvSpPr/>
          <p:nvPr userDrawn="1"/>
        </p:nvSpPr>
        <p:spPr>
          <a:xfrm>
            <a:off x="10551863" y="2507671"/>
            <a:ext cx="1645084" cy="688770"/>
          </a:xfrm>
          <a:custGeom>
            <a:avLst/>
            <a:gdLst>
              <a:gd name="connsiteX0" fmla="*/ 0 w 1645084"/>
              <a:gd name="connsiteY0" fmla="*/ 344384 h 688770"/>
              <a:gd name="connsiteX1" fmla="*/ 0 w 1645084"/>
              <a:gd name="connsiteY1" fmla="*/ 344385 h 688770"/>
              <a:gd name="connsiteX2" fmla="*/ 0 w 1645084"/>
              <a:gd name="connsiteY2" fmla="*/ 344385 h 688770"/>
              <a:gd name="connsiteX3" fmla="*/ 344385 w 1645084"/>
              <a:gd name="connsiteY3" fmla="*/ 0 h 688770"/>
              <a:gd name="connsiteX4" fmla="*/ 1645084 w 1645084"/>
              <a:gd name="connsiteY4" fmla="*/ 0 h 688770"/>
              <a:gd name="connsiteX5" fmla="*/ 1645084 w 1645084"/>
              <a:gd name="connsiteY5" fmla="*/ 688770 h 688770"/>
              <a:gd name="connsiteX6" fmla="*/ 344385 w 1645084"/>
              <a:gd name="connsiteY6" fmla="*/ 688769 h 688770"/>
              <a:gd name="connsiteX7" fmla="*/ 6997 w 1645084"/>
              <a:gd name="connsiteY7" fmla="*/ 413790 h 688770"/>
              <a:gd name="connsiteX8" fmla="*/ 0 w 1645084"/>
              <a:gd name="connsiteY8" fmla="*/ 344385 h 688770"/>
              <a:gd name="connsiteX9" fmla="*/ 6997 w 1645084"/>
              <a:gd name="connsiteY9" fmla="*/ 274979 h 688770"/>
              <a:gd name="connsiteX10" fmla="*/ 344385 w 1645084"/>
              <a:gd name="connsiteY10" fmla="*/ 0 h 68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5084" h="688770">
                <a:moveTo>
                  <a:pt x="0" y="344384"/>
                </a:moveTo>
                <a:lnTo>
                  <a:pt x="0" y="344385"/>
                </a:lnTo>
                <a:lnTo>
                  <a:pt x="0" y="344385"/>
                </a:lnTo>
                <a:close/>
                <a:moveTo>
                  <a:pt x="344385" y="0"/>
                </a:moveTo>
                <a:lnTo>
                  <a:pt x="1645084" y="0"/>
                </a:lnTo>
                <a:lnTo>
                  <a:pt x="1645084" y="688770"/>
                </a:lnTo>
                <a:lnTo>
                  <a:pt x="344385" y="688769"/>
                </a:lnTo>
                <a:cubicBezTo>
                  <a:pt x="177961" y="688769"/>
                  <a:pt x="39109" y="570720"/>
                  <a:pt x="6997" y="413790"/>
                </a:cubicBezTo>
                <a:lnTo>
                  <a:pt x="0" y="344385"/>
                </a:lnTo>
                <a:lnTo>
                  <a:pt x="6997" y="274979"/>
                </a:lnTo>
                <a:cubicBezTo>
                  <a:pt x="39109" y="118049"/>
                  <a:pt x="177961" y="0"/>
                  <a:pt x="344385" y="0"/>
                </a:cubicBezTo>
                <a:close/>
              </a:path>
            </a:pathLst>
          </a:cu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4A3C1554-B9C4-FA4B-865E-79898216C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01024" y="1626782"/>
            <a:ext cx="2302626" cy="52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749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69815E6-E126-43A0-9BE4-BA04738787F8}"/>
              </a:ext>
            </a:extLst>
          </p:cNvPr>
          <p:cNvSpPr/>
          <p:nvPr userDrawn="1"/>
        </p:nvSpPr>
        <p:spPr>
          <a:xfrm>
            <a:off x="879183" y="1331495"/>
            <a:ext cx="1043363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74A56B-47BB-43A5-8324-15C0F91260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57413" y="1627188"/>
            <a:ext cx="7877175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361265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69815E6-E126-43A0-9BE4-BA04738787F8}"/>
              </a:ext>
            </a:extLst>
          </p:cNvPr>
          <p:cNvSpPr/>
          <p:nvPr userDrawn="1"/>
        </p:nvSpPr>
        <p:spPr>
          <a:xfrm>
            <a:off x="879183" y="1331495"/>
            <a:ext cx="1043363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74A56B-47BB-43A5-8324-15C0F912607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157413" y="1627188"/>
            <a:ext cx="7877175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65F5FA02-5065-BD44-8E5B-452ADDDDDC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D039C7-AFCA-B54C-AABE-24C58246EF57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AB99E9C-B093-FB40-8807-234A5A961059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5" name="Picture 14" descr="A close up of a sign&#10;&#10;Description automatically generated">
              <a:extLst>
                <a:ext uri="{FF2B5EF4-FFF2-40B4-BE49-F238E27FC236}">
                  <a16:creationId xmlns:a16="http://schemas.microsoft.com/office/drawing/2014/main" id="{0D5A9F80-A2DD-744B-9665-C40D4EED6D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0DF6844B-63CC-534C-8A36-C0D4F3726D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293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w Sub-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F91893-EE9B-4E45-9C44-C46438210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712" y="950926"/>
            <a:ext cx="7739795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000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>
                <a:solidFill>
                  <a:schemeClr val="tx1"/>
                </a:solidFill>
              </a:defRPr>
            </a:lvl2pPr>
            <a:lvl3pPr marL="685800" indent="0">
              <a:buNone/>
              <a:defRPr lang="en-US" smtClean="0">
                <a:solidFill>
                  <a:schemeClr val="tx1"/>
                </a:solidFill>
              </a:defRPr>
            </a:lvl3pPr>
            <a:lvl4pPr marL="1143000" indent="0">
              <a:buNone/>
              <a:defRPr lang="en-US" smtClean="0">
                <a:solidFill>
                  <a:schemeClr val="tx1"/>
                </a:solidFill>
              </a:defRPr>
            </a:lvl4pPr>
            <a:lvl5pPr marL="1543050" indent="0">
              <a:buNone/>
              <a:defRPr lang="en-US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pic>
        <p:nvPicPr>
          <p:cNvPr id="7" name="Picture 6" descr="A picture containing man, person, sky, outdoor&#10;&#10;Description automatically generated">
            <a:extLst>
              <a:ext uri="{FF2B5EF4-FFF2-40B4-BE49-F238E27FC236}">
                <a16:creationId xmlns:a16="http://schemas.microsoft.com/office/drawing/2014/main" id="{58ED0F5F-C665-45CD-93B9-47C9818897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6451"/>
          <a:stretch>
            <a:fillRect/>
          </a:stretch>
        </p:blipFill>
        <p:spPr>
          <a:xfrm>
            <a:off x="8138960" y="2322286"/>
            <a:ext cx="4053039" cy="2888343"/>
          </a:xfrm>
          <a:custGeom>
            <a:avLst/>
            <a:gdLst>
              <a:gd name="connsiteX0" fmla="*/ 0 w 4053039"/>
              <a:gd name="connsiteY0" fmla="*/ 1444171 h 2888343"/>
              <a:gd name="connsiteX1" fmla="*/ 0 w 4053039"/>
              <a:gd name="connsiteY1" fmla="*/ 1444172 h 2888343"/>
              <a:gd name="connsiteX2" fmla="*/ 0 w 4053039"/>
              <a:gd name="connsiteY2" fmla="*/ 1444172 h 2888343"/>
              <a:gd name="connsiteX3" fmla="*/ 1444172 w 4053039"/>
              <a:gd name="connsiteY3" fmla="*/ 0 h 2888343"/>
              <a:gd name="connsiteX4" fmla="*/ 4053039 w 4053039"/>
              <a:gd name="connsiteY4" fmla="*/ 0 h 2888343"/>
              <a:gd name="connsiteX5" fmla="*/ 4053039 w 4053039"/>
              <a:gd name="connsiteY5" fmla="*/ 2888343 h 2888343"/>
              <a:gd name="connsiteX6" fmla="*/ 1444172 w 4053039"/>
              <a:gd name="connsiteY6" fmla="*/ 2888343 h 2888343"/>
              <a:gd name="connsiteX7" fmla="*/ 29341 w 4053039"/>
              <a:gd name="connsiteY7" fmla="*/ 1735222 h 2888343"/>
              <a:gd name="connsiteX8" fmla="*/ 0 w 4053039"/>
              <a:gd name="connsiteY8" fmla="*/ 1444172 h 2888343"/>
              <a:gd name="connsiteX9" fmla="*/ 29341 w 4053039"/>
              <a:gd name="connsiteY9" fmla="*/ 1153121 h 2888343"/>
              <a:gd name="connsiteX10" fmla="*/ 1444172 w 4053039"/>
              <a:gd name="connsiteY10" fmla="*/ 0 h 288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53039" h="2888343">
                <a:moveTo>
                  <a:pt x="0" y="1444171"/>
                </a:moveTo>
                <a:lnTo>
                  <a:pt x="0" y="1444172"/>
                </a:lnTo>
                <a:lnTo>
                  <a:pt x="0" y="1444172"/>
                </a:lnTo>
                <a:close/>
                <a:moveTo>
                  <a:pt x="1444172" y="0"/>
                </a:moveTo>
                <a:lnTo>
                  <a:pt x="4053039" y="0"/>
                </a:lnTo>
                <a:lnTo>
                  <a:pt x="4053039" y="2888343"/>
                </a:lnTo>
                <a:lnTo>
                  <a:pt x="1444172" y="2888343"/>
                </a:lnTo>
                <a:cubicBezTo>
                  <a:pt x="746277" y="2888343"/>
                  <a:pt x="164004" y="2393307"/>
                  <a:pt x="29341" y="1735222"/>
                </a:cubicBezTo>
                <a:lnTo>
                  <a:pt x="0" y="1444172"/>
                </a:lnTo>
                <a:lnTo>
                  <a:pt x="29341" y="1153121"/>
                </a:lnTo>
                <a:cubicBezTo>
                  <a:pt x="164004" y="495036"/>
                  <a:pt x="746277" y="0"/>
                  <a:pt x="1444172" y="0"/>
                </a:cubicBezTo>
                <a:close/>
              </a:path>
            </a:pathLst>
          </a:cu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BE2BF7-BC39-BB40-9BDB-7ECB8F6FE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4" y="1570038"/>
            <a:ext cx="7268130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8257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w Sub-header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F91893-EE9B-4E45-9C44-C464382104B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47712" y="950926"/>
            <a:ext cx="7739795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000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228600" indent="0">
              <a:buNone/>
              <a:defRPr lang="en-US" sz="1800" smtClean="0">
                <a:solidFill>
                  <a:schemeClr val="tx1"/>
                </a:solidFill>
              </a:defRPr>
            </a:lvl2pPr>
            <a:lvl3pPr marL="685800" indent="0">
              <a:buNone/>
              <a:defRPr lang="en-US" smtClean="0">
                <a:solidFill>
                  <a:schemeClr val="tx1"/>
                </a:solidFill>
              </a:defRPr>
            </a:lvl3pPr>
            <a:lvl4pPr marL="1143000" indent="0">
              <a:buNone/>
              <a:defRPr lang="en-US" smtClean="0">
                <a:solidFill>
                  <a:schemeClr val="tx1"/>
                </a:solidFill>
              </a:defRPr>
            </a:lvl4pPr>
            <a:lvl5pPr marL="1543050" indent="0">
              <a:buNone/>
              <a:defRPr lang="en-US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pic>
        <p:nvPicPr>
          <p:cNvPr id="7" name="Picture 6" descr="A picture containing man, person, sky, outdoor&#10;&#10;Description automatically generated">
            <a:extLst>
              <a:ext uri="{FF2B5EF4-FFF2-40B4-BE49-F238E27FC236}">
                <a16:creationId xmlns:a16="http://schemas.microsoft.com/office/drawing/2014/main" id="{58ED0F5F-C665-45CD-93B9-47C9818897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451"/>
          <a:stretch>
            <a:fillRect/>
          </a:stretch>
        </p:blipFill>
        <p:spPr>
          <a:xfrm>
            <a:off x="8138960" y="2322286"/>
            <a:ext cx="4053039" cy="2888343"/>
          </a:xfrm>
          <a:custGeom>
            <a:avLst/>
            <a:gdLst>
              <a:gd name="connsiteX0" fmla="*/ 0 w 4053039"/>
              <a:gd name="connsiteY0" fmla="*/ 1444171 h 2888343"/>
              <a:gd name="connsiteX1" fmla="*/ 0 w 4053039"/>
              <a:gd name="connsiteY1" fmla="*/ 1444172 h 2888343"/>
              <a:gd name="connsiteX2" fmla="*/ 0 w 4053039"/>
              <a:gd name="connsiteY2" fmla="*/ 1444172 h 2888343"/>
              <a:gd name="connsiteX3" fmla="*/ 1444172 w 4053039"/>
              <a:gd name="connsiteY3" fmla="*/ 0 h 2888343"/>
              <a:gd name="connsiteX4" fmla="*/ 4053039 w 4053039"/>
              <a:gd name="connsiteY4" fmla="*/ 0 h 2888343"/>
              <a:gd name="connsiteX5" fmla="*/ 4053039 w 4053039"/>
              <a:gd name="connsiteY5" fmla="*/ 2888343 h 2888343"/>
              <a:gd name="connsiteX6" fmla="*/ 1444172 w 4053039"/>
              <a:gd name="connsiteY6" fmla="*/ 2888343 h 2888343"/>
              <a:gd name="connsiteX7" fmla="*/ 29341 w 4053039"/>
              <a:gd name="connsiteY7" fmla="*/ 1735222 h 2888343"/>
              <a:gd name="connsiteX8" fmla="*/ 0 w 4053039"/>
              <a:gd name="connsiteY8" fmla="*/ 1444172 h 2888343"/>
              <a:gd name="connsiteX9" fmla="*/ 29341 w 4053039"/>
              <a:gd name="connsiteY9" fmla="*/ 1153121 h 2888343"/>
              <a:gd name="connsiteX10" fmla="*/ 1444172 w 4053039"/>
              <a:gd name="connsiteY10" fmla="*/ 0 h 2888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53039" h="2888343">
                <a:moveTo>
                  <a:pt x="0" y="1444171"/>
                </a:moveTo>
                <a:lnTo>
                  <a:pt x="0" y="1444172"/>
                </a:lnTo>
                <a:lnTo>
                  <a:pt x="0" y="1444172"/>
                </a:lnTo>
                <a:close/>
                <a:moveTo>
                  <a:pt x="1444172" y="0"/>
                </a:moveTo>
                <a:lnTo>
                  <a:pt x="4053039" y="0"/>
                </a:lnTo>
                <a:lnTo>
                  <a:pt x="4053039" y="2888343"/>
                </a:lnTo>
                <a:lnTo>
                  <a:pt x="1444172" y="2888343"/>
                </a:lnTo>
                <a:cubicBezTo>
                  <a:pt x="746277" y="2888343"/>
                  <a:pt x="164004" y="2393307"/>
                  <a:pt x="29341" y="1735222"/>
                </a:cubicBezTo>
                <a:lnTo>
                  <a:pt x="0" y="1444172"/>
                </a:lnTo>
                <a:lnTo>
                  <a:pt x="29341" y="1153121"/>
                </a:lnTo>
                <a:cubicBezTo>
                  <a:pt x="164004" y="495036"/>
                  <a:pt x="746277" y="0"/>
                  <a:pt x="1444172" y="0"/>
                </a:cubicBezTo>
                <a:close/>
              </a:path>
            </a:pathLst>
          </a:cu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1BE2BF7-BC39-BB40-9BDB-7ECB8F6FE4C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4" y="1570038"/>
            <a:ext cx="7268130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Slide Number Placeholder 8">
            <a:extLst>
              <a:ext uri="{FF2B5EF4-FFF2-40B4-BE49-F238E27FC236}">
                <a16:creationId xmlns:a16="http://schemas.microsoft.com/office/drawing/2014/main" id="{1644D489-EFD2-8C48-9103-04760BCFBD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2CE9A9B-97C4-D24B-812C-1EA8ED485D36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4CF634D-B827-4246-9CFD-6C6292567FC5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1" name="Picture 20" descr="A close up of a sign&#10;&#10;Description automatically generated">
              <a:extLst>
                <a:ext uri="{FF2B5EF4-FFF2-40B4-BE49-F238E27FC236}">
                  <a16:creationId xmlns:a16="http://schemas.microsoft.com/office/drawing/2014/main" id="{C5285BFC-B8BC-9149-A95C-8A663E80EA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73347EF7-714C-E145-B1E1-D5139DDD72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71584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65A91-479D-4F82-B75D-6A6A2E9393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5723" r="5511" b="581"/>
          <a:stretch>
            <a:fillRect/>
          </a:stretch>
        </p:blipFill>
        <p:spPr>
          <a:xfrm>
            <a:off x="0" y="1647371"/>
            <a:ext cx="4891240" cy="2888344"/>
          </a:xfrm>
          <a:custGeom>
            <a:avLst/>
            <a:gdLst>
              <a:gd name="connsiteX0" fmla="*/ 0 w 4891240"/>
              <a:gd name="connsiteY0" fmla="*/ 0 h 2888344"/>
              <a:gd name="connsiteX1" fmla="*/ 3447068 w 4891240"/>
              <a:gd name="connsiteY1" fmla="*/ 0 h 2888344"/>
              <a:gd name="connsiteX2" fmla="*/ 4891240 w 4891240"/>
              <a:gd name="connsiteY2" fmla="*/ 1444172 h 2888344"/>
              <a:gd name="connsiteX3" fmla="*/ 4891239 w 4891240"/>
              <a:gd name="connsiteY3" fmla="*/ 1444172 h 2888344"/>
              <a:gd name="connsiteX4" fmla="*/ 3447067 w 4891240"/>
              <a:gd name="connsiteY4" fmla="*/ 2888344 h 2888344"/>
              <a:gd name="connsiteX5" fmla="*/ 0 w 4891240"/>
              <a:gd name="connsiteY5" fmla="*/ 2888344 h 288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1240" h="2888344">
                <a:moveTo>
                  <a:pt x="0" y="0"/>
                </a:moveTo>
                <a:lnTo>
                  <a:pt x="3447068" y="0"/>
                </a:lnTo>
                <a:cubicBezTo>
                  <a:pt x="4244662" y="0"/>
                  <a:pt x="4891240" y="646578"/>
                  <a:pt x="4891240" y="1444172"/>
                </a:cubicBezTo>
                <a:lnTo>
                  <a:pt x="4891239" y="1444172"/>
                </a:lnTo>
                <a:cubicBezTo>
                  <a:pt x="4891239" y="2241766"/>
                  <a:pt x="4244661" y="2888344"/>
                  <a:pt x="3447067" y="2888344"/>
                </a:cubicBezTo>
                <a:lnTo>
                  <a:pt x="0" y="2888344"/>
                </a:lnTo>
                <a:close/>
              </a:path>
            </a:pathLst>
          </a:cu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6DB02C1-20DF-6D4B-AF94-37B59CBE9C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00007" y="1647372"/>
            <a:ext cx="6168209" cy="470075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673916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B65A91-479D-4F82-B75D-6A6A2E9393C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5723" r="5511" b="581"/>
          <a:stretch>
            <a:fillRect/>
          </a:stretch>
        </p:blipFill>
        <p:spPr>
          <a:xfrm>
            <a:off x="0" y="1647371"/>
            <a:ext cx="4891240" cy="2888344"/>
          </a:xfrm>
          <a:custGeom>
            <a:avLst/>
            <a:gdLst>
              <a:gd name="connsiteX0" fmla="*/ 0 w 4891240"/>
              <a:gd name="connsiteY0" fmla="*/ 0 h 2888344"/>
              <a:gd name="connsiteX1" fmla="*/ 3447068 w 4891240"/>
              <a:gd name="connsiteY1" fmla="*/ 0 h 2888344"/>
              <a:gd name="connsiteX2" fmla="*/ 4891240 w 4891240"/>
              <a:gd name="connsiteY2" fmla="*/ 1444172 h 2888344"/>
              <a:gd name="connsiteX3" fmla="*/ 4891239 w 4891240"/>
              <a:gd name="connsiteY3" fmla="*/ 1444172 h 2888344"/>
              <a:gd name="connsiteX4" fmla="*/ 3447067 w 4891240"/>
              <a:gd name="connsiteY4" fmla="*/ 2888344 h 2888344"/>
              <a:gd name="connsiteX5" fmla="*/ 0 w 4891240"/>
              <a:gd name="connsiteY5" fmla="*/ 2888344 h 288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91240" h="2888344">
                <a:moveTo>
                  <a:pt x="0" y="0"/>
                </a:moveTo>
                <a:lnTo>
                  <a:pt x="3447068" y="0"/>
                </a:lnTo>
                <a:cubicBezTo>
                  <a:pt x="4244662" y="0"/>
                  <a:pt x="4891240" y="646578"/>
                  <a:pt x="4891240" y="1444172"/>
                </a:cubicBezTo>
                <a:lnTo>
                  <a:pt x="4891239" y="1444172"/>
                </a:lnTo>
                <a:cubicBezTo>
                  <a:pt x="4891239" y="2241766"/>
                  <a:pt x="4244661" y="2888344"/>
                  <a:pt x="3447067" y="2888344"/>
                </a:cubicBezTo>
                <a:lnTo>
                  <a:pt x="0" y="2888344"/>
                </a:lnTo>
                <a:close/>
              </a:path>
            </a:pathLst>
          </a:custGeom>
        </p:spPr>
      </p:pic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86DB02C1-20DF-6D4B-AF94-37B59CBE9CB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00007" y="1647372"/>
            <a:ext cx="6168209" cy="470075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496DE66D-7576-3647-8E77-31310C4969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592DB8-4A01-5341-9DDD-5241804A6A87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67DD784-7A7A-1B4C-BB3B-55022826C431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7E26AF9D-BC4A-074C-B1B5-1025D61DDA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7" name="Picture 16" descr="A close up of a sign&#10;&#10;Description automatically generated">
              <a:extLst>
                <a:ext uri="{FF2B5EF4-FFF2-40B4-BE49-F238E27FC236}">
                  <a16:creationId xmlns:a16="http://schemas.microsoft.com/office/drawing/2014/main" id="{7E43F36C-9F31-604D-ACFA-ACCF2A450C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801528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03170" y="2088905"/>
            <a:ext cx="2991525" cy="59785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US" sz="1800" b="1" dirty="0" smtClean="0">
                <a:solidFill>
                  <a:srgbClr val="162238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C4D8C1C-5807-A940-8FBD-A0D280F9D2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169" y="2802577"/>
            <a:ext cx="2991526" cy="354583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4CFDBA20-8AFC-234C-9B3A-270F9ECC67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21409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text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03170" y="2088905"/>
            <a:ext cx="2991525" cy="597856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 marL="228600" indent="0">
              <a:buNone/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0"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C4D8C1C-5807-A940-8FBD-A0D280F9D2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03169" y="2802577"/>
            <a:ext cx="2991526" cy="3545836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EE9B76A9-E7E5-774B-A283-52F16BB35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865C2F-2806-C741-BEAC-9C7509ED946B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BFEF9BF-F131-6449-A7D3-E1C34ECE5104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7" name="Picture 16" descr="A close up of a sign&#10;&#10;Description automatically generated">
              <a:extLst>
                <a:ext uri="{FF2B5EF4-FFF2-40B4-BE49-F238E27FC236}">
                  <a16:creationId xmlns:a16="http://schemas.microsoft.com/office/drawing/2014/main" id="{7EE4C49B-5714-CF4F-90ED-5D1722196A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8" name="Picture 17" descr="A close up of a sign&#10;&#10;Description automatically generated">
              <a:extLst>
                <a:ext uri="{FF2B5EF4-FFF2-40B4-BE49-F238E27FC236}">
                  <a16:creationId xmlns:a16="http://schemas.microsoft.com/office/drawing/2014/main" id="{0F2AC235-ACC2-0D4D-B300-4C9C141822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DB7B781-C8D2-B34F-A632-D2C6596D1C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58004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41A1CCDF-F425-8A4C-9547-5232237980D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1127" y="2400101"/>
            <a:ext cx="3383817" cy="9051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3322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B316D96-A730-43C9-826E-7011C0B35CCB}"/>
              </a:ext>
            </a:extLst>
          </p:cNvPr>
          <p:cNvSpPr/>
          <p:nvPr userDrawn="1"/>
        </p:nvSpPr>
        <p:spPr>
          <a:xfrm>
            <a:off x="747713" y="1331495"/>
            <a:ext cx="7610224" cy="5021614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2A581A3D-9781-A649-B51D-0C1258D0EF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C7D2F9F-DEF6-D345-B3FE-0014394A827D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8677836-3689-2345-9D5F-ADEBDFC3F92E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3" name="Picture 12" descr="A close up of a sign&#10;&#10;Description automatically generated">
              <a:extLst>
                <a:ext uri="{FF2B5EF4-FFF2-40B4-BE49-F238E27FC236}">
                  <a16:creationId xmlns:a16="http://schemas.microsoft.com/office/drawing/2014/main" id="{4D0839E9-7340-2845-B5D6-966639C932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D83D94A2-2E67-2D49-B78E-03115FCB62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98D39246-E62B-A54C-8792-EC23654F7A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4158" y="1627739"/>
            <a:ext cx="6869628" cy="4429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1BBF23E-3F7F-4D99-AE3C-EAA50EAC6E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741127" y="2400101"/>
            <a:ext cx="3383817" cy="90519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0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0254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ECEA4A-6621-4FDA-9570-7A1B6B4714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29405" y="4381396"/>
            <a:ext cx="10542587" cy="121219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4000" kern="0" dirty="0" smtClean="0">
                <a:solidFill>
                  <a:schemeClr val="bg1"/>
                </a:soli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A1026C3-DC5E-482C-9E08-005126E8C6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29405" y="5596992"/>
            <a:ext cx="10548194" cy="66258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lang="en-US" sz="3200" b="1" kern="0" dirty="0" smtClean="0">
                <a:gradFill>
                  <a:gsLst>
                    <a:gs pos="0">
                      <a:srgbClr val="63BF7E"/>
                    </a:gs>
                    <a:gs pos="46000">
                      <a:srgbClr val="4DBA84"/>
                    </a:gs>
                    <a:gs pos="100000">
                      <a:srgbClr val="38B589"/>
                    </a:gs>
                  </a:gsLst>
                  <a:lin ang="5400000" scaled="1"/>
                </a:gradFill>
                <a:latin typeface="Poppins" panose="00000500000000000000" pitchFamily="2" charset="0"/>
                <a:ea typeface="Lato" charset="0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6CD20EC-C353-4457-9699-C4A7D2B4EA0E}"/>
              </a:ext>
            </a:extLst>
          </p:cNvPr>
          <p:cNvSpPr/>
          <p:nvPr userDrawn="1"/>
        </p:nvSpPr>
        <p:spPr>
          <a:xfrm>
            <a:off x="0" y="792078"/>
            <a:ext cx="3555054" cy="2277106"/>
          </a:xfrm>
          <a:custGeom>
            <a:avLst/>
            <a:gdLst>
              <a:gd name="connsiteX0" fmla="*/ 0 w 3573685"/>
              <a:gd name="connsiteY0" fmla="*/ 0 h 2277106"/>
              <a:gd name="connsiteX1" fmla="*/ 2435132 w 3573685"/>
              <a:gd name="connsiteY1" fmla="*/ 0 h 2277106"/>
              <a:gd name="connsiteX2" fmla="*/ 3573685 w 3573685"/>
              <a:gd name="connsiteY2" fmla="*/ 1138553 h 2277106"/>
              <a:gd name="connsiteX3" fmla="*/ 3573684 w 3573685"/>
              <a:gd name="connsiteY3" fmla="*/ 1138553 h 2277106"/>
              <a:gd name="connsiteX4" fmla="*/ 2435131 w 3573685"/>
              <a:gd name="connsiteY4" fmla="*/ 2277106 h 2277106"/>
              <a:gd name="connsiteX5" fmla="*/ 0 w 3573685"/>
              <a:gd name="connsiteY5" fmla="*/ 2277105 h 2277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3685" h="2277106">
                <a:moveTo>
                  <a:pt x="0" y="0"/>
                </a:moveTo>
                <a:lnTo>
                  <a:pt x="2435132" y="0"/>
                </a:lnTo>
                <a:cubicBezTo>
                  <a:pt x="3063937" y="0"/>
                  <a:pt x="3573685" y="509748"/>
                  <a:pt x="3573685" y="1138553"/>
                </a:cubicBezTo>
                <a:lnTo>
                  <a:pt x="3573684" y="1138553"/>
                </a:lnTo>
                <a:cubicBezTo>
                  <a:pt x="3573684" y="1767358"/>
                  <a:pt x="3063936" y="2277106"/>
                  <a:pt x="2435131" y="2277106"/>
                </a:cubicBezTo>
                <a:lnTo>
                  <a:pt x="0" y="2277105"/>
                </a:lnTo>
                <a:close/>
              </a:path>
            </a:pathLst>
          </a:cu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FA74ECB-F2BB-4A4E-9CE3-485574922C3B}"/>
              </a:ext>
            </a:extLst>
          </p:cNvPr>
          <p:cNvSpPr/>
          <p:nvPr userDrawn="1"/>
        </p:nvSpPr>
        <p:spPr>
          <a:xfrm>
            <a:off x="4040940" y="154379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F27ADC7-CC1B-4861-9048-4C015D056062}"/>
              </a:ext>
            </a:extLst>
          </p:cNvPr>
          <p:cNvSpPr/>
          <p:nvPr userDrawn="1"/>
        </p:nvSpPr>
        <p:spPr>
          <a:xfrm>
            <a:off x="7340301" y="57991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AE2B16F-C2ED-4820-B879-3F57808C7B24}"/>
              </a:ext>
            </a:extLst>
          </p:cNvPr>
          <p:cNvSpPr/>
          <p:nvPr userDrawn="1"/>
        </p:nvSpPr>
        <p:spPr>
          <a:xfrm>
            <a:off x="6055787" y="2507672"/>
            <a:ext cx="434636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5AD351C-56CD-434B-9B20-8795E1A501F9}"/>
              </a:ext>
            </a:extLst>
          </p:cNvPr>
          <p:cNvSpPr/>
          <p:nvPr userDrawn="1"/>
        </p:nvSpPr>
        <p:spPr>
          <a:xfrm>
            <a:off x="8612940" y="1543791"/>
            <a:ext cx="2390899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3F2F4-11FF-4DEF-867B-3F4DE6D988F6}"/>
              </a:ext>
            </a:extLst>
          </p:cNvPr>
          <p:cNvSpPr/>
          <p:nvPr userDrawn="1"/>
        </p:nvSpPr>
        <p:spPr>
          <a:xfrm>
            <a:off x="5406602" y="579912"/>
            <a:ext cx="1728046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D42D02D-CFA1-4A35-A2C0-4C064B451F60}"/>
              </a:ext>
            </a:extLst>
          </p:cNvPr>
          <p:cNvSpPr/>
          <p:nvPr userDrawn="1"/>
        </p:nvSpPr>
        <p:spPr>
          <a:xfrm>
            <a:off x="10551863" y="2507671"/>
            <a:ext cx="1645084" cy="688770"/>
          </a:xfrm>
          <a:custGeom>
            <a:avLst/>
            <a:gdLst>
              <a:gd name="connsiteX0" fmla="*/ 0 w 1645084"/>
              <a:gd name="connsiteY0" fmla="*/ 344384 h 688770"/>
              <a:gd name="connsiteX1" fmla="*/ 0 w 1645084"/>
              <a:gd name="connsiteY1" fmla="*/ 344385 h 688770"/>
              <a:gd name="connsiteX2" fmla="*/ 0 w 1645084"/>
              <a:gd name="connsiteY2" fmla="*/ 344385 h 688770"/>
              <a:gd name="connsiteX3" fmla="*/ 344385 w 1645084"/>
              <a:gd name="connsiteY3" fmla="*/ 0 h 688770"/>
              <a:gd name="connsiteX4" fmla="*/ 1645084 w 1645084"/>
              <a:gd name="connsiteY4" fmla="*/ 0 h 688770"/>
              <a:gd name="connsiteX5" fmla="*/ 1645084 w 1645084"/>
              <a:gd name="connsiteY5" fmla="*/ 688770 h 688770"/>
              <a:gd name="connsiteX6" fmla="*/ 344385 w 1645084"/>
              <a:gd name="connsiteY6" fmla="*/ 688769 h 688770"/>
              <a:gd name="connsiteX7" fmla="*/ 6997 w 1645084"/>
              <a:gd name="connsiteY7" fmla="*/ 413790 h 688770"/>
              <a:gd name="connsiteX8" fmla="*/ 0 w 1645084"/>
              <a:gd name="connsiteY8" fmla="*/ 344385 h 688770"/>
              <a:gd name="connsiteX9" fmla="*/ 6997 w 1645084"/>
              <a:gd name="connsiteY9" fmla="*/ 274979 h 688770"/>
              <a:gd name="connsiteX10" fmla="*/ 344385 w 1645084"/>
              <a:gd name="connsiteY10" fmla="*/ 0 h 68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5084" h="688770">
                <a:moveTo>
                  <a:pt x="0" y="344384"/>
                </a:moveTo>
                <a:lnTo>
                  <a:pt x="0" y="344385"/>
                </a:lnTo>
                <a:lnTo>
                  <a:pt x="0" y="344385"/>
                </a:lnTo>
                <a:close/>
                <a:moveTo>
                  <a:pt x="344385" y="0"/>
                </a:moveTo>
                <a:lnTo>
                  <a:pt x="1645084" y="0"/>
                </a:lnTo>
                <a:lnTo>
                  <a:pt x="1645084" y="688770"/>
                </a:lnTo>
                <a:lnTo>
                  <a:pt x="344385" y="688769"/>
                </a:lnTo>
                <a:cubicBezTo>
                  <a:pt x="177961" y="688769"/>
                  <a:pt x="39109" y="570720"/>
                  <a:pt x="6997" y="413790"/>
                </a:cubicBezTo>
                <a:lnTo>
                  <a:pt x="0" y="344385"/>
                </a:lnTo>
                <a:lnTo>
                  <a:pt x="6997" y="274979"/>
                </a:lnTo>
                <a:cubicBezTo>
                  <a:pt x="39109" y="118049"/>
                  <a:pt x="177961" y="0"/>
                  <a:pt x="344385" y="0"/>
                </a:cubicBezTo>
                <a:close/>
              </a:path>
            </a:pathLst>
          </a:cu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7EE037-D65E-4187-8462-03E5E583C624}"/>
              </a:ext>
            </a:extLst>
          </p:cNvPr>
          <p:cNvGrpSpPr/>
          <p:nvPr userDrawn="1"/>
        </p:nvGrpSpPr>
        <p:grpSpPr>
          <a:xfrm>
            <a:off x="9034732" y="1677594"/>
            <a:ext cx="1674140" cy="380098"/>
            <a:chOff x="5808424" y="2298925"/>
            <a:chExt cx="2594851" cy="589137"/>
          </a:xfrm>
        </p:grpSpPr>
        <p:pic>
          <p:nvPicPr>
            <p:cNvPr id="13" name="Picture 12" descr="A close up of a sign&#10;&#10;Description automatically generated">
              <a:extLst>
                <a:ext uri="{FF2B5EF4-FFF2-40B4-BE49-F238E27FC236}">
                  <a16:creationId xmlns:a16="http://schemas.microsoft.com/office/drawing/2014/main" id="{6DCA2F25-78BF-4F9A-8BA0-CB52AA4DB7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5" name="Picture 14" descr="A close up of a sign&#10;&#10;Description automatically generated">
              <a:extLst>
                <a:ext uri="{FF2B5EF4-FFF2-40B4-BE49-F238E27FC236}">
                  <a16:creationId xmlns:a16="http://schemas.microsoft.com/office/drawing/2014/main" id="{1B2862B3-133D-45BE-8FCE-89E43A73EE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28338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 be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7DC91E-4711-431F-8BCD-400376D675CB}"/>
              </a:ext>
            </a:extLst>
          </p:cNvPr>
          <p:cNvSpPr/>
          <p:nvPr userDrawn="1"/>
        </p:nvSpPr>
        <p:spPr>
          <a:xfrm>
            <a:off x="2860698" y="1193885"/>
            <a:ext cx="7058527" cy="4553975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6D12ADE-F6D5-4738-BB08-1B1A7B4308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37751" y="5747860"/>
            <a:ext cx="9304421" cy="65632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7138BC32-DB20-804D-A5D2-68ADCC6A57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96093" y="1584251"/>
            <a:ext cx="6166884" cy="3817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69421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adow and callout bel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27DC91E-4711-431F-8BCD-400376D675CB}"/>
              </a:ext>
            </a:extLst>
          </p:cNvPr>
          <p:cNvSpPr/>
          <p:nvPr userDrawn="1"/>
        </p:nvSpPr>
        <p:spPr>
          <a:xfrm>
            <a:off x="2860698" y="1193885"/>
            <a:ext cx="7058527" cy="4553975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86D12ADE-F6D5-4738-BB08-1B1A7B4308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37751" y="5747860"/>
            <a:ext cx="9304421" cy="65632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US" sz="18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Slide Number Placeholder 8">
            <a:extLst>
              <a:ext uri="{FF2B5EF4-FFF2-40B4-BE49-F238E27FC236}">
                <a16:creationId xmlns:a16="http://schemas.microsoft.com/office/drawing/2014/main" id="{DEEC5576-25D1-2349-83CA-7032D620B2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EE3746-A400-4B42-BE3A-DAC2677B6610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AF9AFEB-80E5-7647-9C4C-933BDEA9503F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6" name="Picture 15" descr="A close up of a sign&#10;&#10;Description automatically generated">
              <a:extLst>
                <a:ext uri="{FF2B5EF4-FFF2-40B4-BE49-F238E27FC236}">
                  <a16:creationId xmlns:a16="http://schemas.microsoft.com/office/drawing/2014/main" id="{F696CB53-8007-C443-8274-F9D6E672660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17" name="Picture 16" descr="A close up of a sign&#10;&#10;Description automatically generated">
              <a:extLst>
                <a:ext uri="{FF2B5EF4-FFF2-40B4-BE49-F238E27FC236}">
                  <a16:creationId xmlns:a16="http://schemas.microsoft.com/office/drawing/2014/main" id="{27DD9231-A9A8-FB47-8147-35942A133F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A954305-6D34-6F4B-AA4C-585031B13F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96093" y="1584251"/>
            <a:ext cx="6166884" cy="38170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10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964130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FF377F-E56F-4F99-A16F-DB96C92CADB9}"/>
              </a:ext>
            </a:extLst>
          </p:cNvPr>
          <p:cNvSpPr/>
          <p:nvPr userDrawn="1"/>
        </p:nvSpPr>
        <p:spPr>
          <a:xfrm>
            <a:off x="747713" y="1708901"/>
            <a:ext cx="3502598" cy="730851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24EE1F-DD54-4D88-942D-93079F919520}"/>
              </a:ext>
            </a:extLst>
          </p:cNvPr>
          <p:cNvSpPr/>
          <p:nvPr userDrawn="1"/>
        </p:nvSpPr>
        <p:spPr>
          <a:xfrm>
            <a:off x="4469406" y="1708901"/>
            <a:ext cx="3502598" cy="730851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FADA47D-5A61-4E8F-AFC5-729CA62B685E}"/>
              </a:ext>
            </a:extLst>
          </p:cNvPr>
          <p:cNvSpPr/>
          <p:nvPr userDrawn="1"/>
        </p:nvSpPr>
        <p:spPr>
          <a:xfrm>
            <a:off x="8191099" y="1708901"/>
            <a:ext cx="3502598" cy="730851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7B9196C1-3082-4E53-8EE1-F2FC4D74CD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3711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45690BA6-AF45-4022-816B-77C7E1CFFB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05404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4138B0D-58B3-4A56-9A06-0ACC028693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27097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FB5BF96C-CA82-8B45-B45E-5AA5EAD5CB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726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F7FA1B3D-680E-E249-90AE-0309F1DFAE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61700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C9BAB3F5-2307-3642-9058-C50EADB866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78677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86416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Big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9FF377F-E56F-4F99-A16F-DB96C92CADB9}"/>
              </a:ext>
            </a:extLst>
          </p:cNvPr>
          <p:cNvSpPr/>
          <p:nvPr userDrawn="1"/>
        </p:nvSpPr>
        <p:spPr>
          <a:xfrm>
            <a:off x="747713" y="1708901"/>
            <a:ext cx="3502598" cy="730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124EE1F-DD54-4D88-942D-93079F919520}"/>
              </a:ext>
            </a:extLst>
          </p:cNvPr>
          <p:cNvSpPr/>
          <p:nvPr userDrawn="1"/>
        </p:nvSpPr>
        <p:spPr>
          <a:xfrm>
            <a:off x="4469406" y="1708901"/>
            <a:ext cx="3502598" cy="730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FADA47D-5A61-4E8F-AFC5-729CA62B685E}"/>
              </a:ext>
            </a:extLst>
          </p:cNvPr>
          <p:cNvSpPr/>
          <p:nvPr userDrawn="1"/>
        </p:nvSpPr>
        <p:spPr>
          <a:xfrm>
            <a:off x="8191099" y="1708901"/>
            <a:ext cx="3502598" cy="730851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Text Placeholder 14">
            <a:extLst>
              <a:ext uri="{FF2B5EF4-FFF2-40B4-BE49-F238E27FC236}">
                <a16:creationId xmlns:a16="http://schemas.microsoft.com/office/drawing/2014/main" id="{7B9196C1-3082-4E53-8EE1-F2FC4D74CD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83711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45690BA6-AF45-4022-816B-77C7E1CFFBB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05404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F4138B0D-58B3-4A56-9A06-0ACC028693D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27097" y="1893968"/>
            <a:ext cx="2830602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FB5BF96C-CA82-8B45-B45E-5AA5EAD5CB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39726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F7FA1B3D-680E-E249-90AE-0309F1DFAE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61700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C9BAB3F5-2307-3642-9058-C50EADB866C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278677" y="2835943"/>
            <a:ext cx="3261406" cy="305823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CBCC739C-7D4C-8A42-B7A2-F045C6BD86D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1772B3E-70E2-A84D-9A7B-3FFDFDA100D8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DC81B9B-DDF0-4C42-87CB-7DADDDB7243F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4" name="Picture 23" descr="A close up of a sign&#10;&#10;Description automatically generated">
              <a:extLst>
                <a:ext uri="{FF2B5EF4-FFF2-40B4-BE49-F238E27FC236}">
                  <a16:creationId xmlns:a16="http://schemas.microsoft.com/office/drawing/2014/main" id="{25ADA28E-FCE4-FE41-8830-2A72C74F03B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5" name="Picture 24" descr="A close up of a sign&#10;&#10;Description automatically generated">
              <a:extLst>
                <a:ext uri="{FF2B5EF4-FFF2-40B4-BE49-F238E27FC236}">
                  <a16:creationId xmlns:a16="http://schemas.microsoft.com/office/drawing/2014/main" id="{2517C6E1-47A3-F145-96BE-8AB148275E8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39912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5C8DFC8-58A6-44AA-94B6-954C234C4DFC}"/>
              </a:ext>
            </a:extLst>
          </p:cNvPr>
          <p:cNvSpPr/>
          <p:nvPr userDrawn="1"/>
        </p:nvSpPr>
        <p:spPr>
          <a:xfrm>
            <a:off x="1802768" y="4936608"/>
            <a:ext cx="8673805" cy="1108248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11F3154-0856-4F68-A678-D1963EEAEB36}"/>
              </a:ext>
            </a:extLst>
          </p:cNvPr>
          <p:cNvSpPr/>
          <p:nvPr userDrawn="1"/>
        </p:nvSpPr>
        <p:spPr>
          <a:xfrm>
            <a:off x="1802768" y="3200600"/>
            <a:ext cx="8673805" cy="1108248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7977A8E-9FD8-4AE0-A30F-CFA198C70D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1245" y="3432397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BA30FE5-815E-4FAD-85A7-EDF84821C6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21245" y="5189116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5B29800-69DD-49B1-A5C2-670581E8AA1A}"/>
              </a:ext>
            </a:extLst>
          </p:cNvPr>
          <p:cNvSpPr/>
          <p:nvPr userDrawn="1"/>
        </p:nvSpPr>
        <p:spPr>
          <a:xfrm>
            <a:off x="1802640" y="1490983"/>
            <a:ext cx="8673805" cy="1108248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8A29F-3B4E-4CAB-B61D-9311C6A970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21245" y="1721942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840805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 Slide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5C8DFC8-58A6-44AA-94B6-954C234C4DFC}"/>
              </a:ext>
            </a:extLst>
          </p:cNvPr>
          <p:cNvSpPr/>
          <p:nvPr userDrawn="1"/>
        </p:nvSpPr>
        <p:spPr>
          <a:xfrm>
            <a:off x="1802768" y="4936608"/>
            <a:ext cx="8673805" cy="110824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11F3154-0856-4F68-A678-D1963EEAEB36}"/>
              </a:ext>
            </a:extLst>
          </p:cNvPr>
          <p:cNvSpPr/>
          <p:nvPr userDrawn="1"/>
        </p:nvSpPr>
        <p:spPr>
          <a:xfrm>
            <a:off x="1802768" y="3200600"/>
            <a:ext cx="8673805" cy="110824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7977A8E-9FD8-4AE0-A30F-CFA198C70D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321245" y="3432397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0BA30FE5-815E-4FAD-85A7-EDF84821C6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21245" y="5189116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5B29800-69DD-49B1-A5C2-670581E8AA1A}"/>
              </a:ext>
            </a:extLst>
          </p:cNvPr>
          <p:cNvSpPr/>
          <p:nvPr userDrawn="1"/>
        </p:nvSpPr>
        <p:spPr>
          <a:xfrm>
            <a:off x="1802640" y="1490983"/>
            <a:ext cx="8673805" cy="1108248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38A29F-3B4E-4CAB-B61D-9311C6A970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21245" y="1721942"/>
            <a:ext cx="6366452" cy="64633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Segoe UI" panose="020B0502040204020203" pitchFamily="34" charset="0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B07ADE88-94CC-AC41-AF5C-8D419273DC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4CC799-E670-F745-995E-DAB314C0C20C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D8101DC-A06D-6845-9B65-4592510209AC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0" name="Picture 19" descr="A close up of a sign&#10;&#10;Description automatically generated">
              <a:extLst>
                <a:ext uri="{FF2B5EF4-FFF2-40B4-BE49-F238E27FC236}">
                  <a16:creationId xmlns:a16="http://schemas.microsoft.com/office/drawing/2014/main" id="{328D415A-066C-5648-850B-30D8A862C2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1" name="Picture 20" descr="A close up of a sign&#10;&#10;Description automatically generated">
              <a:extLst>
                <a:ext uri="{FF2B5EF4-FFF2-40B4-BE49-F238E27FC236}">
                  <a16:creationId xmlns:a16="http://schemas.microsoft.com/office/drawing/2014/main" id="{E7DFEBB0-2C34-3A41-B8C6-68034AF572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681860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913C62-BCE4-461C-AADA-DD97F8B6558D}"/>
              </a:ext>
            </a:extLst>
          </p:cNvPr>
          <p:cNvSpPr/>
          <p:nvPr userDrawn="1"/>
        </p:nvSpPr>
        <p:spPr>
          <a:xfrm>
            <a:off x="75617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FAADE7-1318-4657-A937-F9B11C6A2195}"/>
              </a:ext>
            </a:extLst>
          </p:cNvPr>
          <p:cNvSpPr/>
          <p:nvPr userDrawn="1"/>
        </p:nvSpPr>
        <p:spPr>
          <a:xfrm>
            <a:off x="5126535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89305C-8433-472F-B02A-DE4515FBC796}"/>
              </a:ext>
            </a:extLst>
          </p:cNvPr>
          <p:cNvSpPr/>
          <p:nvPr userDrawn="1"/>
        </p:nvSpPr>
        <p:spPr>
          <a:xfrm>
            <a:off x="2938370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6E38AD9-1B84-4532-A7BE-D5B00848BBAC}"/>
              </a:ext>
            </a:extLst>
          </p:cNvPr>
          <p:cNvSpPr/>
          <p:nvPr userDrawn="1"/>
        </p:nvSpPr>
        <p:spPr>
          <a:xfrm>
            <a:off x="731774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065A069-CA5F-4268-985B-0C497A803BE6}"/>
              </a:ext>
            </a:extLst>
          </p:cNvPr>
          <p:cNvSpPr/>
          <p:nvPr userDrawn="1"/>
        </p:nvSpPr>
        <p:spPr>
          <a:xfrm>
            <a:off x="950118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D8D6D-8305-417D-B415-CF7ED1E63A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032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C3AB6F4-0024-4C13-AB12-714ACC2E9D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61035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C06700E-578A-42E1-B6AC-45024E9E10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5239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EA1244-7829-4D0E-9352-89DF449A62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41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DC06F26-90EC-4302-A72D-1D7FF1FF6F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385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DD3A57A-8D37-6C45-8DF2-1D672B88EC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617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E1232CD7-FAD9-1847-ABB3-B900F5E88FC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946485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1E7BE7BD-D93B-084D-8846-75C1EFFE4F2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36792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68D81E8-1CB9-BE46-9CE7-90C2F4B7B69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27099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D0F89F4-2577-874E-BCCA-855029F7232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52803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16799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8913C62-BCE4-461C-AADA-DD97F8B6558D}"/>
              </a:ext>
            </a:extLst>
          </p:cNvPr>
          <p:cNvSpPr/>
          <p:nvPr userDrawn="1"/>
        </p:nvSpPr>
        <p:spPr>
          <a:xfrm>
            <a:off x="75617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FAADE7-1318-4657-A937-F9B11C6A2195}"/>
              </a:ext>
            </a:extLst>
          </p:cNvPr>
          <p:cNvSpPr/>
          <p:nvPr userDrawn="1"/>
        </p:nvSpPr>
        <p:spPr>
          <a:xfrm>
            <a:off x="5126535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B89305C-8433-472F-B02A-DE4515FBC796}"/>
              </a:ext>
            </a:extLst>
          </p:cNvPr>
          <p:cNvSpPr/>
          <p:nvPr userDrawn="1"/>
        </p:nvSpPr>
        <p:spPr>
          <a:xfrm>
            <a:off x="2938370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6E38AD9-1B84-4532-A7BE-D5B00848BBAC}"/>
              </a:ext>
            </a:extLst>
          </p:cNvPr>
          <p:cNvSpPr/>
          <p:nvPr userDrawn="1"/>
        </p:nvSpPr>
        <p:spPr>
          <a:xfrm>
            <a:off x="731774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065A069-CA5F-4268-985B-0C497A803BE6}"/>
              </a:ext>
            </a:extLst>
          </p:cNvPr>
          <p:cNvSpPr/>
          <p:nvPr userDrawn="1"/>
        </p:nvSpPr>
        <p:spPr>
          <a:xfrm>
            <a:off x="9501188" y="1536559"/>
            <a:ext cx="1978202" cy="520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9D8D6D-8305-417D-B415-CF7ED1E63A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7032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C3AB6F4-0024-4C13-AB12-714ACC2E9D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861035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0C06700E-578A-42E1-B6AC-45024E9E10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5239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EA1244-7829-4D0E-9352-89DF449A62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41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6DC06F26-90EC-4302-A72D-1D7FF1FF6FE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23853" y="1580024"/>
            <a:ext cx="2151376" cy="433388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9AE63B81-8D7D-7945-88CA-16FFD8F5B4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351E063-BABE-7048-AE87-FB882027A953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8587DEC-9584-1646-823A-79C15A82BB9D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3EAE38EE-57AD-8A4D-B178-BC19001F3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4" name="Picture 23" descr="A close up of a sign&#10;&#10;Description automatically generated">
              <a:extLst>
                <a:ext uri="{FF2B5EF4-FFF2-40B4-BE49-F238E27FC236}">
                  <a16:creationId xmlns:a16="http://schemas.microsoft.com/office/drawing/2014/main" id="{E07BE2CA-5E89-454D-8D25-9D9533A315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B7D3820E-89C8-9B47-BBB3-02198975016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5617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AB78FEF2-EEBA-7A4B-ACCF-7903E322C1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946485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AE79C713-C7A8-0D47-BD70-0F075CD1FBC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136792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4E008D2-7C62-384F-A7CA-0248DED952B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7327099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74E5CAA9-D906-E040-9621-984A1E72501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528038" y="2219743"/>
            <a:ext cx="1978202" cy="4128381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6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027989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B570337-9FD5-4C07-ACB2-B7B4909FB327}"/>
              </a:ext>
            </a:extLst>
          </p:cNvPr>
          <p:cNvSpPr/>
          <p:nvPr userDrawn="1"/>
        </p:nvSpPr>
        <p:spPr>
          <a:xfrm>
            <a:off x="723778" y="5744767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75110F3-CDA9-426D-A244-F0CF6FAEEE79}"/>
              </a:ext>
            </a:extLst>
          </p:cNvPr>
          <p:cNvSpPr/>
          <p:nvPr userDrawn="1"/>
        </p:nvSpPr>
        <p:spPr>
          <a:xfrm>
            <a:off x="723778" y="287806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F111EF5-ACA3-493B-9A3A-10E3FAAD33A9}"/>
              </a:ext>
            </a:extLst>
          </p:cNvPr>
          <p:cNvSpPr/>
          <p:nvPr userDrawn="1"/>
        </p:nvSpPr>
        <p:spPr>
          <a:xfrm>
            <a:off x="723778" y="358962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F700AF4-36D5-467A-9E17-56181F834B49}"/>
              </a:ext>
            </a:extLst>
          </p:cNvPr>
          <p:cNvSpPr/>
          <p:nvPr userDrawn="1"/>
        </p:nvSpPr>
        <p:spPr>
          <a:xfrm>
            <a:off x="723778" y="143817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638EE57-34C7-457E-BAD9-148F95FE1A15}"/>
              </a:ext>
            </a:extLst>
          </p:cNvPr>
          <p:cNvSpPr/>
          <p:nvPr userDrawn="1"/>
        </p:nvSpPr>
        <p:spPr>
          <a:xfrm>
            <a:off x="723778" y="2174013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B8CFE13-C334-4692-87F4-76F4E1DF7E44}"/>
              </a:ext>
            </a:extLst>
          </p:cNvPr>
          <p:cNvSpPr/>
          <p:nvPr userDrawn="1"/>
        </p:nvSpPr>
        <p:spPr>
          <a:xfrm>
            <a:off x="723778" y="430932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BD8316E-9746-49F7-841D-93CAF58A2E4C}"/>
              </a:ext>
            </a:extLst>
          </p:cNvPr>
          <p:cNvSpPr/>
          <p:nvPr userDrawn="1"/>
        </p:nvSpPr>
        <p:spPr>
          <a:xfrm>
            <a:off x="723778" y="502951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885C94-9D04-4CC1-A8F5-6234A593D2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7715" y="150472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66619B7-2D07-43AC-BC7F-906157BAEE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248" y="2240568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3487662-53FF-4992-868A-EDA9DAA3A3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248" y="294462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580ACAD-97CF-4512-93C1-328842A713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781" y="365617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F281B2C-8A89-4622-A79F-F7456787F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7715" y="437588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83AD2DEE-AF02-4437-AFE7-4F417E4B3E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7715" y="509607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9EA6DB-087A-4309-9B64-471822A4C5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248" y="5811322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9CC77B6F-5979-4F06-A23F-1C04E5871C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3430" y="144452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408202F-6061-4205-B04B-198D08AFF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83164" y="2180363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850924A0-A6FB-4DBC-98B6-8D9AB3C423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3164" y="288441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DB9A844-9D67-4998-A73D-1C7F1CD355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83164" y="359597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CDD10B8-63FE-4D2E-8B3D-1A92DF2DB3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92898" y="431567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B4AA155-5E4D-4DAA-A828-E5A5231AFD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2898" y="503586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56D5A5F-BF1E-41AA-A30C-35BF808FEB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92898" y="5751117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19092917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Row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B570337-9FD5-4C07-ACB2-B7B4909FB327}"/>
              </a:ext>
            </a:extLst>
          </p:cNvPr>
          <p:cNvSpPr/>
          <p:nvPr userDrawn="1"/>
        </p:nvSpPr>
        <p:spPr>
          <a:xfrm>
            <a:off x="723778" y="5744767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75110F3-CDA9-426D-A244-F0CF6FAEEE79}"/>
              </a:ext>
            </a:extLst>
          </p:cNvPr>
          <p:cNvSpPr/>
          <p:nvPr userDrawn="1"/>
        </p:nvSpPr>
        <p:spPr>
          <a:xfrm>
            <a:off x="723778" y="287806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EF111EF5-ACA3-493B-9A3A-10E3FAAD33A9}"/>
              </a:ext>
            </a:extLst>
          </p:cNvPr>
          <p:cNvSpPr/>
          <p:nvPr userDrawn="1"/>
        </p:nvSpPr>
        <p:spPr>
          <a:xfrm>
            <a:off x="723778" y="358962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F700AF4-36D5-467A-9E17-56181F834B49}"/>
              </a:ext>
            </a:extLst>
          </p:cNvPr>
          <p:cNvSpPr/>
          <p:nvPr userDrawn="1"/>
        </p:nvSpPr>
        <p:spPr>
          <a:xfrm>
            <a:off x="723778" y="1438174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C638EE57-34C7-457E-BAD9-148F95FE1A15}"/>
              </a:ext>
            </a:extLst>
          </p:cNvPr>
          <p:cNvSpPr/>
          <p:nvPr userDrawn="1"/>
        </p:nvSpPr>
        <p:spPr>
          <a:xfrm>
            <a:off x="723778" y="2174013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B8CFE13-C334-4692-87F4-76F4E1DF7E44}"/>
              </a:ext>
            </a:extLst>
          </p:cNvPr>
          <p:cNvSpPr/>
          <p:nvPr userDrawn="1"/>
        </p:nvSpPr>
        <p:spPr>
          <a:xfrm>
            <a:off x="723778" y="430932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BD8316E-9746-49F7-841D-93CAF58A2E4C}"/>
              </a:ext>
            </a:extLst>
          </p:cNvPr>
          <p:cNvSpPr/>
          <p:nvPr userDrawn="1"/>
        </p:nvSpPr>
        <p:spPr>
          <a:xfrm>
            <a:off x="723778" y="5029516"/>
            <a:ext cx="2489322" cy="53913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6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885C94-9D04-4CC1-A8F5-6234A593D2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47715" y="150472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D66619B7-2D07-43AC-BC7F-906157BAEE3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8248" y="2240568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73487662-53FF-4992-868A-EDA9DAA3A3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8248" y="294462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3580ACAD-97CF-4512-93C1-328842A7133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8781" y="3656179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F281B2C-8A89-4622-A79F-F7456787F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7715" y="437588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83AD2DEE-AF02-4437-AFE7-4F417E4B3E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7715" y="5096071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9EA6DB-087A-4309-9B64-471822A4C5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248" y="5811322"/>
            <a:ext cx="2465386" cy="40602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lang="en-US" sz="1800" b="1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9CC77B6F-5979-4F06-A23F-1C04E5871C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73430" y="144452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9" name="Text Placeholder 3">
            <a:extLst>
              <a:ext uri="{FF2B5EF4-FFF2-40B4-BE49-F238E27FC236}">
                <a16:creationId xmlns:a16="http://schemas.microsoft.com/office/drawing/2014/main" id="{8408202F-6061-4205-B04B-198D08AFFB3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483164" y="2180363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850924A0-A6FB-4DBC-98B6-8D9AB3C4236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483164" y="288441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1" name="Text Placeholder 3">
            <a:extLst>
              <a:ext uri="{FF2B5EF4-FFF2-40B4-BE49-F238E27FC236}">
                <a16:creationId xmlns:a16="http://schemas.microsoft.com/office/drawing/2014/main" id="{ADB9A844-9D67-4998-A73D-1C7F1CD3552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83164" y="3595974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5CDD10B8-63FE-4D2E-8B3D-1A92DF2DB38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92898" y="431567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4B4AA155-5E4D-4DAA-A828-E5A5231AFD4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2898" y="5035866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256D5A5F-BF1E-41AA-A30C-35BF808FEB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92898" y="5751117"/>
            <a:ext cx="7970428" cy="52643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>
              <a:buNone/>
              <a:defRPr lang="en-US" sz="1800" kern="1200" dirty="0" smtClean="0">
                <a:solidFill>
                  <a:schemeClr val="bg1"/>
                </a:solidFill>
                <a:effectLst/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7" name="Slide Number Placeholder 8">
            <a:extLst>
              <a:ext uri="{FF2B5EF4-FFF2-40B4-BE49-F238E27FC236}">
                <a16:creationId xmlns:a16="http://schemas.microsoft.com/office/drawing/2014/main" id="{44CF50FD-63E8-9E4B-A6A4-12D01B85D78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40AA1AB-0E59-AB46-94FA-7EE06BD2F49C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868CFD0-8789-CB4B-ACC1-C2D1BB7B9CC5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37" name="Picture 36" descr="A close up of a sign&#10;&#10;Description automatically generated">
              <a:extLst>
                <a:ext uri="{FF2B5EF4-FFF2-40B4-BE49-F238E27FC236}">
                  <a16:creationId xmlns:a16="http://schemas.microsoft.com/office/drawing/2014/main" id="{B03D516A-5CAD-7946-8D72-8020C3E373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38" name="Picture 37" descr="A close up of a sign&#10;&#10;Description automatically generated">
              <a:extLst>
                <a:ext uri="{FF2B5EF4-FFF2-40B4-BE49-F238E27FC236}">
                  <a16:creationId xmlns:a16="http://schemas.microsoft.com/office/drawing/2014/main" id="{14AC63D9-D3FF-2641-99D8-03B4A480BC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64976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Genera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E7770-E534-47B8-9259-3D576DABA9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3" y="1570038"/>
            <a:ext cx="9416195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720689" y="6452163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57313" y="240017"/>
            <a:ext cx="7563505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" name="Freeform: Shape 19">
            <a:extLst>
              <a:ext uri="{FF2B5EF4-FFF2-40B4-BE49-F238E27FC236}">
                <a16:creationId xmlns:a16="http://schemas.microsoft.com/office/drawing/2014/main" id="{600945A7-082E-E7E2-049E-BC98F2BEFD38}"/>
              </a:ext>
            </a:extLst>
          </p:cNvPr>
          <p:cNvSpPr/>
          <p:nvPr userDrawn="1"/>
        </p:nvSpPr>
        <p:spPr>
          <a:xfrm rot="10800000">
            <a:off x="-1413324" y="95550"/>
            <a:ext cx="2665562" cy="1050314"/>
          </a:xfrm>
          <a:custGeom>
            <a:avLst/>
            <a:gdLst>
              <a:gd name="connsiteX0" fmla="*/ 0 w 1645084"/>
              <a:gd name="connsiteY0" fmla="*/ 344384 h 688770"/>
              <a:gd name="connsiteX1" fmla="*/ 0 w 1645084"/>
              <a:gd name="connsiteY1" fmla="*/ 344385 h 688770"/>
              <a:gd name="connsiteX2" fmla="*/ 0 w 1645084"/>
              <a:gd name="connsiteY2" fmla="*/ 344385 h 688770"/>
              <a:gd name="connsiteX3" fmla="*/ 344385 w 1645084"/>
              <a:gd name="connsiteY3" fmla="*/ 0 h 688770"/>
              <a:gd name="connsiteX4" fmla="*/ 1645084 w 1645084"/>
              <a:gd name="connsiteY4" fmla="*/ 0 h 688770"/>
              <a:gd name="connsiteX5" fmla="*/ 1645084 w 1645084"/>
              <a:gd name="connsiteY5" fmla="*/ 688770 h 688770"/>
              <a:gd name="connsiteX6" fmla="*/ 344385 w 1645084"/>
              <a:gd name="connsiteY6" fmla="*/ 688769 h 688770"/>
              <a:gd name="connsiteX7" fmla="*/ 6997 w 1645084"/>
              <a:gd name="connsiteY7" fmla="*/ 413790 h 688770"/>
              <a:gd name="connsiteX8" fmla="*/ 0 w 1645084"/>
              <a:gd name="connsiteY8" fmla="*/ 344385 h 688770"/>
              <a:gd name="connsiteX9" fmla="*/ 6997 w 1645084"/>
              <a:gd name="connsiteY9" fmla="*/ 274979 h 688770"/>
              <a:gd name="connsiteX10" fmla="*/ 344385 w 1645084"/>
              <a:gd name="connsiteY10" fmla="*/ 0 h 688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645084" h="688770">
                <a:moveTo>
                  <a:pt x="0" y="344384"/>
                </a:moveTo>
                <a:lnTo>
                  <a:pt x="0" y="344385"/>
                </a:lnTo>
                <a:lnTo>
                  <a:pt x="0" y="344385"/>
                </a:lnTo>
                <a:close/>
                <a:moveTo>
                  <a:pt x="344385" y="0"/>
                </a:moveTo>
                <a:lnTo>
                  <a:pt x="1645084" y="0"/>
                </a:lnTo>
                <a:lnTo>
                  <a:pt x="1645084" y="688770"/>
                </a:lnTo>
                <a:lnTo>
                  <a:pt x="344385" y="688769"/>
                </a:lnTo>
                <a:cubicBezTo>
                  <a:pt x="177961" y="688769"/>
                  <a:pt x="39109" y="570720"/>
                  <a:pt x="6997" y="413790"/>
                </a:cubicBezTo>
                <a:lnTo>
                  <a:pt x="0" y="344385"/>
                </a:lnTo>
                <a:lnTo>
                  <a:pt x="6997" y="274979"/>
                </a:lnTo>
                <a:cubicBezTo>
                  <a:pt x="39109" y="118049"/>
                  <a:pt x="177961" y="0"/>
                  <a:pt x="344385" y="0"/>
                </a:cubicBezTo>
                <a:close/>
              </a:path>
            </a:pathLst>
          </a:cu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91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0D08ABF-CA42-44FE-A946-FF0181DCC0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89598" y="6031644"/>
            <a:ext cx="9164102" cy="326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1050" i="1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40EFA8F-345C-46BF-B106-377697045AA7}"/>
              </a:ext>
            </a:extLst>
          </p:cNvPr>
          <p:cNvSpPr/>
          <p:nvPr userDrawn="1"/>
        </p:nvSpPr>
        <p:spPr>
          <a:xfrm>
            <a:off x="6735137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3CA9374-4858-4C37-BE6F-CEF3CFABBF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363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9077103-2574-41BD-9396-0CC86FC50F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363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0CC882D-09C9-4F75-8664-AEAA0BB25D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363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1276372-5A74-427F-9C48-557455AE87FE}"/>
              </a:ext>
            </a:extLst>
          </p:cNvPr>
          <p:cNvSpPr/>
          <p:nvPr userDrawn="1"/>
        </p:nvSpPr>
        <p:spPr>
          <a:xfrm>
            <a:off x="-1523998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848E96-B2E1-42C4-9B03-D44EC855EA1F}"/>
              </a:ext>
            </a:extLst>
          </p:cNvPr>
          <p:cNvSpPr/>
          <p:nvPr userDrawn="1"/>
        </p:nvSpPr>
        <p:spPr>
          <a:xfrm>
            <a:off x="5643999" y="2737823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FD887CC0-A90D-4145-B675-0EFF204E3C68}"/>
              </a:ext>
            </a:extLst>
          </p:cNvPr>
          <p:cNvGrpSpPr/>
          <p:nvPr userDrawn="1"/>
        </p:nvGrpSpPr>
        <p:grpSpPr>
          <a:xfrm rot="16200000">
            <a:off x="5998279" y="2930479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2EAFCE-EC67-4A27-AE27-6AB120B8199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30F51-E8A4-4179-A358-6379D9E870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2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349870F-68E7-4A8F-B74E-69F9879D9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2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5A99C60-9EDE-4282-AB50-36BB90BF70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2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373FDF8-BA0E-4456-976A-CA8EE883D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89600" y="5189718"/>
            <a:ext cx="9164102" cy="3264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DAD94E6-DA74-444D-A836-0D9E74E425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89598" y="5487953"/>
            <a:ext cx="9164102" cy="3231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17519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0D08ABF-CA42-44FE-A946-FF0181DCC07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389598" y="6031644"/>
            <a:ext cx="9164102" cy="32643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1050" i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440EFA8F-345C-46BF-B106-377697045AA7}"/>
              </a:ext>
            </a:extLst>
          </p:cNvPr>
          <p:cNvSpPr/>
          <p:nvPr userDrawn="1"/>
        </p:nvSpPr>
        <p:spPr>
          <a:xfrm>
            <a:off x="6735137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3CA9374-4858-4C37-BE6F-CEF3CFABBF7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363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89077103-2574-41BD-9396-0CC86FC50F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5363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30CC882D-09C9-4F75-8664-AEAA0BB25D2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5363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1276372-5A74-427F-9C48-557455AE87FE}"/>
              </a:ext>
            </a:extLst>
          </p:cNvPr>
          <p:cNvSpPr/>
          <p:nvPr userDrawn="1"/>
        </p:nvSpPr>
        <p:spPr>
          <a:xfrm>
            <a:off x="-1523998" y="1730527"/>
            <a:ext cx="7082971" cy="2727730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6848E96-B2E1-42C4-9B03-D44EC855EA1F}"/>
              </a:ext>
            </a:extLst>
          </p:cNvPr>
          <p:cNvSpPr/>
          <p:nvPr userDrawn="1"/>
        </p:nvSpPr>
        <p:spPr>
          <a:xfrm>
            <a:off x="5643999" y="2737823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FD887CC0-A90D-4145-B675-0EFF204E3C68}"/>
              </a:ext>
            </a:extLst>
          </p:cNvPr>
          <p:cNvGrpSpPr/>
          <p:nvPr userDrawn="1"/>
        </p:nvGrpSpPr>
        <p:grpSpPr>
          <a:xfrm rot="16200000">
            <a:off x="5998279" y="2930479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2EAFCE-EC67-4A27-AE27-6AB120B8199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30F51-E8A4-4179-A358-6379D9E870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2299" y="2054849"/>
            <a:ext cx="4739979" cy="9652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5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buNone/>
              <a:defRPr sz="1600"/>
            </a:lvl2pPr>
          </a:lstStyle>
          <a:p>
            <a:pPr lvl="0"/>
            <a:r>
              <a:rPr lang="en-US"/>
              <a:t>Tap</a:t>
            </a:r>
          </a:p>
          <a:p>
            <a:pPr lvl="1"/>
            <a:endParaRPr lang="en-US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B349870F-68E7-4A8F-B74E-69F9879D9C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2299" y="2969249"/>
            <a:ext cx="4739979" cy="8023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 sz="2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5A99C60-9EDE-4282-AB50-36BB90BF70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32299" y="3822362"/>
            <a:ext cx="4739979" cy="427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A373FDF8-BA0E-4456-976A-CA8EE883DB0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89600" y="5189718"/>
            <a:ext cx="9164102" cy="32643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0DAD94E6-DA74-444D-A836-0D9E74E425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89598" y="5487953"/>
            <a:ext cx="9164102" cy="32313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457200" rtl="0" eaLnBrk="1" latinLnBrk="0" hangingPunct="1">
              <a:lnSpc>
                <a:spcPct val="100000"/>
              </a:lnSpc>
              <a:buNone/>
              <a:defRPr lang="en-US" sz="20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ctr">
              <a:lnSpc>
                <a:spcPct val="100000"/>
              </a:lnSpc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1252E7B0-8FFB-4A44-B122-17B810D4A01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9F590AD0-27CD-8E46-A792-835DF297B0E2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944F41-3B5D-F74F-9C88-FED7CF11A355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33" name="Picture 32" descr="A close up of a sign&#10;&#10;Description automatically generated">
              <a:extLst>
                <a:ext uri="{FF2B5EF4-FFF2-40B4-BE49-F238E27FC236}">
                  <a16:creationId xmlns:a16="http://schemas.microsoft.com/office/drawing/2014/main" id="{7313A57D-70DF-284F-9EC7-571014059E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34" name="Picture 33" descr="A close up of a sign&#10;&#10;Description automatically generated">
              <a:extLst>
                <a:ext uri="{FF2B5EF4-FFF2-40B4-BE49-F238E27FC236}">
                  <a16:creationId xmlns:a16="http://schemas.microsoft.com/office/drawing/2014/main" id="{5CBC5571-C209-4C4C-A4C9-253D9BE971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2699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 Equa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A2FAF16-96EE-4880-A826-54008E174453}"/>
              </a:ext>
            </a:extLst>
          </p:cNvPr>
          <p:cNvSpPr/>
          <p:nvPr userDrawn="1"/>
        </p:nvSpPr>
        <p:spPr>
          <a:xfrm>
            <a:off x="6246223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DE5DFA-2C43-43D9-A0AA-9E317CF2A52D}"/>
              </a:ext>
            </a:extLst>
          </p:cNvPr>
          <p:cNvSpPr/>
          <p:nvPr userDrawn="1"/>
        </p:nvSpPr>
        <p:spPr>
          <a:xfrm>
            <a:off x="-4086051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45139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DBAA996C-FBF7-5E48-BCCC-F8E350A729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7714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id="{F6CEA58C-4F05-8B44-B400-22FAA538A1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13558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3" name="Slide Number Placeholder 8">
            <a:extLst>
              <a:ext uri="{FF2B5EF4-FFF2-40B4-BE49-F238E27FC236}">
                <a16:creationId xmlns:a16="http://schemas.microsoft.com/office/drawing/2014/main" id="{6A621D89-080E-6E46-80E6-D14C284845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4" name="Picture 13" descr="A close up of a sign&#10;&#10;Description automatically generated">
            <a:extLst>
              <a:ext uri="{FF2B5EF4-FFF2-40B4-BE49-F238E27FC236}">
                <a16:creationId xmlns:a16="http://schemas.microsoft.com/office/drawing/2014/main" id="{586DD51F-2720-5F43-90D9-A66A2C2F62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B91537E-3906-A249-BF04-865561CFC94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2937465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s Equation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A2FAF16-96EE-4880-A826-54008E174453}"/>
              </a:ext>
            </a:extLst>
          </p:cNvPr>
          <p:cNvSpPr/>
          <p:nvPr userDrawn="1"/>
        </p:nvSpPr>
        <p:spPr>
          <a:xfrm>
            <a:off x="6246223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CCDE5DFA-2C43-43D9-A0AA-9E317CF2A52D}"/>
              </a:ext>
            </a:extLst>
          </p:cNvPr>
          <p:cNvSpPr/>
          <p:nvPr userDrawn="1"/>
        </p:nvSpPr>
        <p:spPr>
          <a:xfrm>
            <a:off x="-4086051" y="1713120"/>
            <a:ext cx="9786159" cy="426058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45139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52" name="Slide Number Placeholder 8">
            <a:extLst>
              <a:ext uri="{FF2B5EF4-FFF2-40B4-BE49-F238E27FC236}">
                <a16:creationId xmlns:a16="http://schemas.microsoft.com/office/drawing/2014/main" id="{7A952446-546E-4146-A052-D36B0E13E9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833F9757-8EE7-BB4E-BD00-AF579783BA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0C82CEF-113B-484F-87DA-0341947B5B7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55" name="Picture 54" descr="A close up of a sign&#10;&#10;Description automatically generated">
              <a:extLst>
                <a:ext uri="{FF2B5EF4-FFF2-40B4-BE49-F238E27FC236}">
                  <a16:creationId xmlns:a16="http://schemas.microsoft.com/office/drawing/2014/main" id="{CEF92E7D-EB15-0949-9608-624284B623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56" name="Picture 55" descr="A close up of a sign&#10;&#10;Description automatically generated">
              <a:extLst>
                <a:ext uri="{FF2B5EF4-FFF2-40B4-BE49-F238E27FC236}">
                  <a16:creationId xmlns:a16="http://schemas.microsoft.com/office/drawing/2014/main" id="{3DF39BA9-B0DF-A944-AA80-E5D511F3C6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DBAA996C-FBF7-5E48-BCCC-F8E350A729D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47714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9" name="Text Placeholder 10">
            <a:extLst>
              <a:ext uri="{FF2B5EF4-FFF2-40B4-BE49-F238E27FC236}">
                <a16:creationId xmlns:a16="http://schemas.microsoft.com/office/drawing/2014/main" id="{F6CEA58C-4F05-8B44-B400-22FAA538A1F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13558" y="2087829"/>
            <a:ext cx="3718270" cy="3584102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56540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lls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545096E-4910-4AD9-B46F-1C5F9EE72C99}"/>
              </a:ext>
            </a:extLst>
          </p:cNvPr>
          <p:cNvSpPr/>
          <p:nvPr userDrawn="1"/>
        </p:nvSpPr>
        <p:spPr>
          <a:xfrm>
            <a:off x="590549" y="1622320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FB107-2FC7-475B-9A65-474CBA4F5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8101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5090E78-AA5A-4403-8340-BEB7B049A1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8101" y="2400357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4BCF8C-E9E6-4620-9E27-737D501CBCB5}"/>
              </a:ext>
            </a:extLst>
          </p:cNvPr>
          <p:cNvSpPr/>
          <p:nvPr userDrawn="1"/>
        </p:nvSpPr>
        <p:spPr>
          <a:xfrm>
            <a:off x="6365799" y="3980892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A4BF135-10BA-4B03-A23F-3E7B88AA36A8}"/>
              </a:ext>
            </a:extLst>
          </p:cNvPr>
          <p:cNvSpPr/>
          <p:nvPr userDrawn="1"/>
        </p:nvSpPr>
        <p:spPr>
          <a:xfrm>
            <a:off x="590549" y="398089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5B9AEB-A984-4A6D-B5CD-E286D2830246}"/>
              </a:ext>
            </a:extLst>
          </p:cNvPr>
          <p:cNvSpPr/>
          <p:nvPr userDrawn="1"/>
        </p:nvSpPr>
        <p:spPr>
          <a:xfrm>
            <a:off x="6365799" y="162232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0EEA19D-6966-49D7-ACE8-0AD4FD807F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6966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CECED1A-FCE9-4C5B-A4CA-DBBE73F0DC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06966" y="2400357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202BA5E-5AB3-4B84-9BD0-C3976BF773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8101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CBDD7A4-1BFF-43CC-AA2E-7EB00B917F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58101" y="4701924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694C58B-97D4-4573-B3A5-58ACD7BE3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6966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EB630B0-189D-48A6-B33E-61300B2C5F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06966" y="4701924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1069429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Pills Shad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3545096E-4910-4AD9-B46F-1C5F9EE72C99}"/>
              </a:ext>
            </a:extLst>
          </p:cNvPr>
          <p:cNvSpPr/>
          <p:nvPr userDrawn="1"/>
        </p:nvSpPr>
        <p:spPr>
          <a:xfrm>
            <a:off x="590549" y="1622320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FB107-2FC7-475B-9A65-474CBA4F54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8101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5090E78-AA5A-4403-8340-BEB7B049A14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8101" y="2400357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4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54BCF8C-E9E6-4620-9E27-737D501CBCB5}"/>
              </a:ext>
            </a:extLst>
          </p:cNvPr>
          <p:cNvSpPr/>
          <p:nvPr userDrawn="1"/>
        </p:nvSpPr>
        <p:spPr>
          <a:xfrm>
            <a:off x="6365799" y="3980892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A4BF135-10BA-4B03-A23F-3E7B88AA36A8}"/>
              </a:ext>
            </a:extLst>
          </p:cNvPr>
          <p:cNvSpPr/>
          <p:nvPr userDrawn="1"/>
        </p:nvSpPr>
        <p:spPr>
          <a:xfrm>
            <a:off x="590549" y="398089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85B9AEB-A984-4A6D-B5CD-E286D2830246}"/>
              </a:ext>
            </a:extLst>
          </p:cNvPr>
          <p:cNvSpPr/>
          <p:nvPr userDrawn="1"/>
        </p:nvSpPr>
        <p:spPr>
          <a:xfrm>
            <a:off x="6365799" y="1622321"/>
            <a:ext cx="5492372" cy="19336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914400" sx="102000" sy="102000" algn="ctr" rotWithShape="0">
              <a:prstClr val="black">
                <a:alpha val="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0EEA19D-6966-49D7-ACE8-0AD4FD807FF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06966" y="2022429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8CECED1A-FCE9-4C5B-A4CA-DBBE73F0DC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006966" y="2400357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202BA5E-5AB3-4B84-9BD0-C3976BF7732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58101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1CBDD7A4-1BFF-43CC-AA2E-7EB00B917F9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58101" y="4701924"/>
            <a:ext cx="4526007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D694C58B-97D4-4573-B3A5-58ACD7BE3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006966" y="4323996"/>
            <a:ext cx="4141959" cy="3309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b="1" kern="1200" dirty="0" smtClean="0">
                <a:solidFill>
                  <a:srgbClr val="4D4D4D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1EB630B0-189D-48A6-B33E-61300B2C5F7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006966" y="4701924"/>
            <a:ext cx="4509164" cy="89889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5EBE7F"/>
              </a:buClr>
              <a:buFont typeface="Arial" charset="0"/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Tap to edit</a:t>
            </a:r>
          </a:p>
        </p:txBody>
      </p:sp>
      <p:sp>
        <p:nvSpPr>
          <p:cNvPr id="28" name="Slide Number Placeholder 8">
            <a:extLst>
              <a:ext uri="{FF2B5EF4-FFF2-40B4-BE49-F238E27FC236}">
                <a16:creationId xmlns:a16="http://schemas.microsoft.com/office/drawing/2014/main" id="{55DC37A0-E653-8C41-876F-72B0A864806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B2553E3-2EEB-F24A-835E-0495F52248EF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9BC72FC-1E7E-B143-A185-1304075C8601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31" name="Picture 30" descr="A close up of a sign&#10;&#10;Description automatically generated">
              <a:extLst>
                <a:ext uri="{FF2B5EF4-FFF2-40B4-BE49-F238E27FC236}">
                  <a16:creationId xmlns:a16="http://schemas.microsoft.com/office/drawing/2014/main" id="{CC51B1E0-58FF-6D4C-9F3E-F281959361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32" name="Picture 31" descr="A close up of a sign&#10;&#10;Description automatically generated">
              <a:extLst>
                <a:ext uri="{FF2B5EF4-FFF2-40B4-BE49-F238E27FC236}">
                  <a16:creationId xmlns:a16="http://schemas.microsoft.com/office/drawing/2014/main" id="{C597BD40-4F24-B541-97CD-408C4B0B2F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2738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ls R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2E909E5-926F-4F1E-8D9E-3942C5CC47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29956" y="3254907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BDED573-520B-45A8-8B0A-A7197472A3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29954" y="1718730"/>
            <a:ext cx="7554457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3AF33E-4BF3-4FBB-8FE1-A71D32348A91}"/>
              </a:ext>
            </a:extLst>
          </p:cNvPr>
          <p:cNvSpPr/>
          <p:nvPr userDrawn="1"/>
        </p:nvSpPr>
        <p:spPr>
          <a:xfrm>
            <a:off x="953288" y="3211365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1DFA710-4981-4A4C-A482-2E9388FBE0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288" y="3404546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00B135B-CF11-44C9-AE71-8F9F4EA2B030}"/>
              </a:ext>
            </a:extLst>
          </p:cNvPr>
          <p:cNvSpPr/>
          <p:nvPr userDrawn="1"/>
        </p:nvSpPr>
        <p:spPr>
          <a:xfrm>
            <a:off x="953288" y="4674972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C1D03A2-ABF9-44BA-95B1-F544B97D5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53288" y="4834561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4C67A7-8B1C-4F2E-8B2F-90E5EEB8AF0D}"/>
              </a:ext>
            </a:extLst>
          </p:cNvPr>
          <p:cNvSpPr/>
          <p:nvPr userDrawn="1"/>
        </p:nvSpPr>
        <p:spPr>
          <a:xfrm>
            <a:off x="953288" y="1747758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0FA57-3406-41EF-B0B4-5289A55A9A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3288" y="1935213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8B88E9D9-85F1-4E3D-83DE-F0D032F5B9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78500" y="4674972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939874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lls R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2E909E5-926F-4F1E-8D9E-3942C5CC47B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829956" y="3254907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CBDED573-520B-45A8-8B0A-A7197472A3F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829954" y="1718730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3AF33E-4BF3-4FBB-8FE1-A71D32348A91}"/>
              </a:ext>
            </a:extLst>
          </p:cNvPr>
          <p:cNvSpPr/>
          <p:nvPr userDrawn="1"/>
        </p:nvSpPr>
        <p:spPr>
          <a:xfrm>
            <a:off x="953288" y="3211365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71DFA710-4981-4A4C-A482-2E9388FBE0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288" y="3404546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00B135B-CF11-44C9-AE71-8F9F4EA2B030}"/>
              </a:ext>
            </a:extLst>
          </p:cNvPr>
          <p:cNvSpPr/>
          <p:nvPr userDrawn="1"/>
        </p:nvSpPr>
        <p:spPr>
          <a:xfrm>
            <a:off x="953288" y="4674972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EC1D03A2-ABF9-44BA-95B1-F544B97D5E2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53288" y="4834561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4C67A7-8B1C-4F2E-8B2F-90E5EEB8AF0D}"/>
              </a:ext>
            </a:extLst>
          </p:cNvPr>
          <p:cNvSpPr/>
          <p:nvPr userDrawn="1"/>
        </p:nvSpPr>
        <p:spPr>
          <a:xfrm>
            <a:off x="953288" y="1747758"/>
            <a:ext cx="2530698" cy="73085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0FA57-3406-41EF-B0B4-5289A55A9A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3288" y="1935213"/>
            <a:ext cx="2530698" cy="34448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buNone/>
              <a:defRPr lang="en-US" sz="24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Tap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05887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8B88E9D9-85F1-4E3D-83DE-F0D032F5B9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878500" y="4674972"/>
            <a:ext cx="7748326" cy="923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just" defTabSz="914400" rtl="0" eaLnBrk="1" latinLnBrk="0" hangingPunct="1">
              <a:buNone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8">
            <a:extLst>
              <a:ext uri="{FF2B5EF4-FFF2-40B4-BE49-F238E27FC236}">
                <a16:creationId xmlns:a16="http://schemas.microsoft.com/office/drawing/2014/main" id="{43868157-CFB3-EB46-94F6-FD970AD13F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5E71832-3952-2E45-8BD4-2B1FCF6DECD8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FFA9095-D0FE-A84A-80FA-25FDF8ED30C7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9" name="Picture 18" descr="A close up of a sign&#10;&#10;Description automatically generated">
              <a:extLst>
                <a:ext uri="{FF2B5EF4-FFF2-40B4-BE49-F238E27FC236}">
                  <a16:creationId xmlns:a16="http://schemas.microsoft.com/office/drawing/2014/main" id="{DF63DF6D-3556-0E4F-A6AF-4D4E6ACBB82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5" name="Picture 24" descr="A close up of a sign&#10;&#10;Description automatically generated">
              <a:extLst>
                <a:ext uri="{FF2B5EF4-FFF2-40B4-BE49-F238E27FC236}">
                  <a16:creationId xmlns:a16="http://schemas.microsoft.com/office/drawing/2014/main" id="{E2DF02B2-C7F0-1A48-8B66-5758DBA25E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5217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e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A8B3AF-D8B9-4EFC-97E3-B60A7FD697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7520" y="2238432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EBC5ED-2145-430F-A15C-A4EFD0AC13FB}"/>
              </a:ext>
            </a:extLst>
          </p:cNvPr>
          <p:cNvSpPr/>
          <p:nvPr userDrawn="1"/>
        </p:nvSpPr>
        <p:spPr>
          <a:xfrm>
            <a:off x="747713" y="4828587"/>
            <a:ext cx="11101387" cy="14580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1BB2B4-9896-4C1D-BAFC-7C49EE1E88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2878" y="5202232"/>
            <a:ext cx="10008915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 sz="2800">
                <a:solidFill>
                  <a:srgbClr val="162238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EE697F6-89DE-4B03-B880-99EAFFD4F37A}"/>
              </a:ext>
            </a:extLst>
          </p:cNvPr>
          <p:cNvSpPr/>
          <p:nvPr userDrawn="1"/>
        </p:nvSpPr>
        <p:spPr>
          <a:xfrm>
            <a:off x="7099300" y="3337631"/>
            <a:ext cx="2819400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3D418D-363E-4718-9A3C-2964D68726F9}"/>
              </a:ext>
            </a:extLst>
          </p:cNvPr>
          <p:cNvSpPr/>
          <p:nvPr userDrawn="1"/>
        </p:nvSpPr>
        <p:spPr>
          <a:xfrm>
            <a:off x="1466070" y="3338723"/>
            <a:ext cx="3436129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268768-40E3-41F0-A1C5-2044A9A41BEA}"/>
              </a:ext>
            </a:extLst>
          </p:cNvPr>
          <p:cNvSpPr/>
          <p:nvPr userDrawn="1"/>
        </p:nvSpPr>
        <p:spPr>
          <a:xfrm>
            <a:off x="7886524" y="1699258"/>
            <a:ext cx="3352976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54E5F1C-7096-4EAA-8E41-412C1F7D0A90}"/>
              </a:ext>
            </a:extLst>
          </p:cNvPr>
          <p:cNvSpPr/>
          <p:nvPr userDrawn="1"/>
        </p:nvSpPr>
        <p:spPr>
          <a:xfrm>
            <a:off x="3822524" y="1699258"/>
            <a:ext cx="3352976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3123D8-2861-4932-B9EA-C9DF126BA09E}"/>
              </a:ext>
            </a:extLst>
          </p:cNvPr>
          <p:cNvSpPr/>
          <p:nvPr userDrawn="1"/>
        </p:nvSpPr>
        <p:spPr>
          <a:xfrm>
            <a:off x="967740" y="1699259"/>
            <a:ext cx="2004060" cy="432823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bject 34">
            <a:extLst>
              <a:ext uri="{FF2B5EF4-FFF2-40B4-BE49-F238E27FC236}">
                <a16:creationId xmlns:a16="http://schemas.microsoft.com/office/drawing/2014/main" id="{1A4A05F0-51A6-4C01-8367-A4C6CC004F5D}"/>
              </a:ext>
            </a:extLst>
          </p:cNvPr>
          <p:cNvSpPr txBox="1"/>
          <p:nvPr userDrawn="1"/>
        </p:nvSpPr>
        <p:spPr>
          <a:xfrm>
            <a:off x="5120251" y="3418363"/>
            <a:ext cx="14351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2400" b="1" spc="-640">
                <a:solidFill>
                  <a:srgbClr val="FFFFFF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&gt;</a:t>
            </a:r>
            <a:endParaRPr sz="240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pSp>
        <p:nvGrpSpPr>
          <p:cNvPr id="27" name="Graphic 2">
            <a:extLst>
              <a:ext uri="{FF2B5EF4-FFF2-40B4-BE49-F238E27FC236}">
                <a16:creationId xmlns:a16="http://schemas.microsoft.com/office/drawing/2014/main" id="{2E7132DC-2A8F-4E01-A455-F2B803B364C1}"/>
              </a:ext>
            </a:extLst>
          </p:cNvPr>
          <p:cNvGrpSpPr/>
          <p:nvPr userDrawn="1"/>
        </p:nvGrpSpPr>
        <p:grpSpPr>
          <a:xfrm rot="16200000">
            <a:off x="3265929" y="1715931"/>
            <a:ext cx="388805" cy="392693"/>
            <a:chOff x="9469347" y="1938401"/>
            <a:chExt cx="1015505" cy="1015505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E7968F-CA41-4EA2-A212-F6A7E3A7D0F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9" name="Graphic 2">
            <a:extLst>
              <a:ext uri="{FF2B5EF4-FFF2-40B4-BE49-F238E27FC236}">
                <a16:creationId xmlns:a16="http://schemas.microsoft.com/office/drawing/2014/main" id="{CCB9732D-CA3E-472C-AE68-C420A6D4F1E4}"/>
              </a:ext>
            </a:extLst>
          </p:cNvPr>
          <p:cNvGrpSpPr/>
          <p:nvPr userDrawn="1"/>
        </p:nvGrpSpPr>
        <p:grpSpPr>
          <a:xfrm rot="16200000">
            <a:off x="7360260" y="1727946"/>
            <a:ext cx="388805" cy="392693"/>
            <a:chOff x="9469347" y="1938401"/>
            <a:chExt cx="1015505" cy="101550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59DDF6-792C-4B8A-A37D-4F42F062275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1" name="Graphic 2">
            <a:extLst>
              <a:ext uri="{FF2B5EF4-FFF2-40B4-BE49-F238E27FC236}">
                <a16:creationId xmlns:a16="http://schemas.microsoft.com/office/drawing/2014/main" id="{7ACAB37D-C77A-4C09-8392-C77D6653E9C6}"/>
              </a:ext>
            </a:extLst>
          </p:cNvPr>
          <p:cNvGrpSpPr/>
          <p:nvPr userDrawn="1"/>
        </p:nvGrpSpPr>
        <p:grpSpPr>
          <a:xfrm rot="16200000">
            <a:off x="5714925" y="3372266"/>
            <a:ext cx="388805" cy="392693"/>
            <a:chOff x="9469347" y="1938401"/>
            <a:chExt cx="1015505" cy="101550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F3211F-E2EF-486E-8539-EDE1747714C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C1A1D0D0-E339-4F4E-921F-B16763E757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0114" y="1765903"/>
            <a:ext cx="2416570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FECA9208-C482-4A4E-A195-21D6FF7C9B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49462" y="1762669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399D135D-0E08-40EE-BFED-29099C5BF62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98222" y="1765903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E0DF43C2-B810-4B0D-BA1E-BF99600FB4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0251" y="3401492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1FB5D35E-E0B5-4F97-B764-797BC52926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1115" y="3395226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2BFA942B-C657-4329-A546-5530D07766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95160" y="2244618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8F5C8AC8-0CBF-40D9-897E-789D8292FE4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63310" y="2249580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06D0080C-A5FE-4F80-8E7A-D9BF849C4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47935" y="3883132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ACB290A0-96D1-4760-90EC-1450D853A2F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32625" y="3887324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rgbClr val="808285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51145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gression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AA8B3AF-D8B9-4EFC-97E3-B60A7FD6979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67520" y="2238432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5EBC5ED-2145-430F-A15C-A4EFD0AC13FB}"/>
              </a:ext>
            </a:extLst>
          </p:cNvPr>
          <p:cNvSpPr/>
          <p:nvPr userDrawn="1"/>
        </p:nvSpPr>
        <p:spPr>
          <a:xfrm>
            <a:off x="747713" y="4828587"/>
            <a:ext cx="11101387" cy="14580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11BB2B4-9896-4C1D-BAFC-7C49EE1E88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12878" y="5202232"/>
            <a:ext cx="10008915" cy="7386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 sz="2800">
                <a:solidFill>
                  <a:srgbClr val="162238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3EE697F6-89DE-4B03-B880-99EAFFD4F37A}"/>
              </a:ext>
            </a:extLst>
          </p:cNvPr>
          <p:cNvSpPr/>
          <p:nvPr userDrawn="1"/>
        </p:nvSpPr>
        <p:spPr>
          <a:xfrm>
            <a:off x="7099300" y="3337631"/>
            <a:ext cx="2819400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093D418D-363E-4718-9A3C-2964D68726F9}"/>
              </a:ext>
            </a:extLst>
          </p:cNvPr>
          <p:cNvSpPr/>
          <p:nvPr userDrawn="1"/>
        </p:nvSpPr>
        <p:spPr>
          <a:xfrm>
            <a:off x="1466070" y="3338723"/>
            <a:ext cx="3436129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02268768-40E3-41F0-A1C5-2044A9A41BEA}"/>
              </a:ext>
            </a:extLst>
          </p:cNvPr>
          <p:cNvSpPr/>
          <p:nvPr userDrawn="1"/>
        </p:nvSpPr>
        <p:spPr>
          <a:xfrm>
            <a:off x="7886524" y="1699258"/>
            <a:ext cx="3352976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54E5F1C-7096-4EAA-8E41-412C1F7D0A90}"/>
              </a:ext>
            </a:extLst>
          </p:cNvPr>
          <p:cNvSpPr/>
          <p:nvPr userDrawn="1"/>
        </p:nvSpPr>
        <p:spPr>
          <a:xfrm>
            <a:off x="3822524" y="1699258"/>
            <a:ext cx="3352976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6F3123D8-2861-4932-B9EA-C9DF126BA09E}"/>
              </a:ext>
            </a:extLst>
          </p:cNvPr>
          <p:cNvSpPr/>
          <p:nvPr userDrawn="1"/>
        </p:nvSpPr>
        <p:spPr>
          <a:xfrm>
            <a:off x="967740" y="1699259"/>
            <a:ext cx="2004060" cy="432823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grpSp>
        <p:nvGrpSpPr>
          <p:cNvPr id="27" name="Graphic 2">
            <a:extLst>
              <a:ext uri="{FF2B5EF4-FFF2-40B4-BE49-F238E27FC236}">
                <a16:creationId xmlns:a16="http://schemas.microsoft.com/office/drawing/2014/main" id="{2E7132DC-2A8F-4E01-A455-F2B803B364C1}"/>
              </a:ext>
            </a:extLst>
          </p:cNvPr>
          <p:cNvGrpSpPr/>
          <p:nvPr userDrawn="1"/>
        </p:nvGrpSpPr>
        <p:grpSpPr>
          <a:xfrm rot="16200000">
            <a:off x="3265929" y="1715931"/>
            <a:ext cx="388805" cy="392693"/>
            <a:chOff x="9469347" y="1938401"/>
            <a:chExt cx="1015505" cy="1015505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CE7968F-CA41-4EA2-A212-F6A7E3A7D0F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9" name="Graphic 2">
            <a:extLst>
              <a:ext uri="{FF2B5EF4-FFF2-40B4-BE49-F238E27FC236}">
                <a16:creationId xmlns:a16="http://schemas.microsoft.com/office/drawing/2014/main" id="{CCB9732D-CA3E-472C-AE68-C420A6D4F1E4}"/>
              </a:ext>
            </a:extLst>
          </p:cNvPr>
          <p:cNvGrpSpPr/>
          <p:nvPr userDrawn="1"/>
        </p:nvGrpSpPr>
        <p:grpSpPr>
          <a:xfrm rot="16200000">
            <a:off x="7360260" y="1727946"/>
            <a:ext cx="388805" cy="392693"/>
            <a:chOff x="9469347" y="1938401"/>
            <a:chExt cx="1015505" cy="1015505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3459DDF6-792C-4B8A-A37D-4F42F062275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31" name="Graphic 2">
            <a:extLst>
              <a:ext uri="{FF2B5EF4-FFF2-40B4-BE49-F238E27FC236}">
                <a16:creationId xmlns:a16="http://schemas.microsoft.com/office/drawing/2014/main" id="{7ACAB37D-C77A-4C09-8392-C77D6653E9C6}"/>
              </a:ext>
            </a:extLst>
          </p:cNvPr>
          <p:cNvGrpSpPr/>
          <p:nvPr userDrawn="1"/>
        </p:nvGrpSpPr>
        <p:grpSpPr>
          <a:xfrm rot="16200000">
            <a:off x="5714925" y="3372266"/>
            <a:ext cx="388805" cy="392693"/>
            <a:chOff x="9469347" y="1938401"/>
            <a:chExt cx="1015505" cy="101550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7CF3211F-E2EF-486E-8539-EDE1747714C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C1A1D0D0-E339-4F4E-921F-B16763E7570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50114" y="1765903"/>
            <a:ext cx="2416570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FECA9208-C482-4A4E-A195-21D6FF7C9B4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849462" y="1762669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399D135D-0E08-40EE-BFED-29099C5BF62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98222" y="1765903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E0DF43C2-B810-4B0D-BA1E-BF99600FB45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90251" y="3401492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1FB5D35E-E0B5-4F97-B764-797BC52926E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521115" y="3395226"/>
            <a:ext cx="3326038" cy="307507"/>
          </a:xfrm>
          <a:prstGeom prst="rect">
            <a:avLst/>
          </a:prstGeom>
        </p:spPr>
        <p:txBody>
          <a:bodyPr/>
          <a:lstStyle>
            <a:lvl1pPr marL="12700" marR="5080" indent="0" algn="ctr" defTabSz="914400" rtl="0" eaLnBrk="1" latinLnBrk="0" hangingPunct="1">
              <a:spcBef>
                <a:spcPts val="1800"/>
              </a:spcBef>
              <a:buNone/>
              <a:defRPr lang="en-US" sz="1800" b="1" kern="1200" spc="-6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14">
            <a:extLst>
              <a:ext uri="{FF2B5EF4-FFF2-40B4-BE49-F238E27FC236}">
                <a16:creationId xmlns:a16="http://schemas.microsoft.com/office/drawing/2014/main" id="{2BFA942B-C657-4329-A546-5530D077664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895160" y="2244618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Text Placeholder 14">
            <a:extLst>
              <a:ext uri="{FF2B5EF4-FFF2-40B4-BE49-F238E27FC236}">
                <a16:creationId xmlns:a16="http://schemas.microsoft.com/office/drawing/2014/main" id="{8F5C8AC8-0CBF-40D9-897E-789D8292FE4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963310" y="2249580"/>
            <a:ext cx="3204140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06D0080C-A5FE-4F80-8E7A-D9BF849C45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647935" y="3883132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Text Placeholder 14">
            <a:extLst>
              <a:ext uri="{FF2B5EF4-FFF2-40B4-BE49-F238E27FC236}">
                <a16:creationId xmlns:a16="http://schemas.microsoft.com/office/drawing/2014/main" id="{ACB290A0-96D1-4760-90EC-1450D853A2F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32625" y="3887324"/>
            <a:ext cx="3719384" cy="56835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lang="en-US" sz="1400" kern="1200" spc="-5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Slide Number Placeholder 8">
            <a:extLst>
              <a:ext uri="{FF2B5EF4-FFF2-40B4-BE49-F238E27FC236}">
                <a16:creationId xmlns:a16="http://schemas.microsoft.com/office/drawing/2014/main" id="{DFE4C897-D2F3-4947-BD2B-4353E7D0BF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1CB9D48-6BA1-2B4D-9D5B-E4A7A68663E2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008ED92-4121-5047-9147-A950A7E73FE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45" name="Picture 44" descr="A close up of a sign&#10;&#10;Description automatically generated">
              <a:extLst>
                <a:ext uri="{FF2B5EF4-FFF2-40B4-BE49-F238E27FC236}">
                  <a16:creationId xmlns:a16="http://schemas.microsoft.com/office/drawing/2014/main" id="{E5ED33DE-BF4E-BA4A-9745-FCD6B5AAD0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46" name="Picture 45" descr="A close up of a sign&#10;&#10;Description automatically generated">
              <a:extLst>
                <a:ext uri="{FF2B5EF4-FFF2-40B4-BE49-F238E27FC236}">
                  <a16:creationId xmlns:a16="http://schemas.microsoft.com/office/drawing/2014/main" id="{50F5B9EB-5267-EC4A-A710-9EFA82C5468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67305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4BE7770-E534-47B8-9259-3D576DABA9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7713" y="1570038"/>
            <a:ext cx="9416195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1641288" y="636222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32781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6172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had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C086AE5-50E2-46CE-8002-224B2F2ECEDD}"/>
              </a:ext>
            </a:extLst>
          </p:cNvPr>
          <p:cNvSpPr/>
          <p:nvPr userDrawn="1"/>
        </p:nvSpPr>
        <p:spPr>
          <a:xfrm>
            <a:off x="6295972" y="1358900"/>
            <a:ext cx="5013595" cy="4885872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9D00B0C-A2F8-4C9E-B3C8-B022CC13D87E}"/>
              </a:ext>
            </a:extLst>
          </p:cNvPr>
          <p:cNvSpPr/>
          <p:nvPr userDrawn="1"/>
        </p:nvSpPr>
        <p:spPr>
          <a:xfrm>
            <a:off x="966290" y="1358900"/>
            <a:ext cx="5013595" cy="4885872"/>
          </a:xfrm>
          <a:prstGeom prst="roundRect">
            <a:avLst>
              <a:gd name="adj" fmla="val 7403"/>
            </a:avLst>
          </a:prstGeom>
          <a:solidFill>
            <a:schemeClr val="bg1"/>
          </a:solidFill>
          <a:ln>
            <a:noFill/>
          </a:ln>
          <a:effectLst>
            <a:outerShdw blurRad="609600" sx="102000" sy="102000" algn="ctr" rotWithShape="0">
              <a:prstClr val="black">
                <a:alpha val="6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7904858-A913-D044-8FDD-ED3E61EAA5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817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CB4EF37-FFEA-074D-955C-5D4F14C175A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3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827A2263-BB32-A24D-87D8-8100CFF6839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13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65E9F8F6-EF39-BD40-9FD8-3FCCD5F2867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817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4953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had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73B841B-EED1-4EA0-B7D8-A83D0CB472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817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9333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3ECE9-06CD-4651-B621-D71BDAE57C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71309" y="1621828"/>
            <a:ext cx="4260234" cy="40429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charset="0"/>
              <a:buNone/>
              <a:defRPr lang="en-US" sz="18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478B72-64C8-8648-B019-23FDD8FCCC4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713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93A6F57-3C34-B042-B68F-ADDFD75D41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81709" y="2603917"/>
            <a:ext cx="4260234" cy="32634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Slide Number Placeholder 8">
            <a:extLst>
              <a:ext uri="{FF2B5EF4-FFF2-40B4-BE49-F238E27FC236}">
                <a16:creationId xmlns:a16="http://schemas.microsoft.com/office/drawing/2014/main" id="{B7CEA77D-8C67-EB4A-B2A0-D0C99F3E6EB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C05F2E2-9915-C04C-AAF7-70ED40FEE671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C18518-79DA-C249-B19B-F9D77BC7BEFE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19" name="Picture 18" descr="A close up of a sign&#10;&#10;Description automatically generated">
              <a:extLst>
                <a:ext uri="{FF2B5EF4-FFF2-40B4-BE49-F238E27FC236}">
                  <a16:creationId xmlns:a16="http://schemas.microsoft.com/office/drawing/2014/main" id="{125A38AC-7F19-EB4C-BF61-AA2C3A8010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3BAFBCB9-37EB-BE47-A4A4-6D608453E63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658286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ow_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AA07682-618B-4AC7-891B-6970CE778CBE}"/>
              </a:ext>
            </a:extLst>
          </p:cNvPr>
          <p:cNvSpPr/>
          <p:nvPr userDrawn="1"/>
        </p:nvSpPr>
        <p:spPr>
          <a:xfrm>
            <a:off x="8512843" y="4432229"/>
            <a:ext cx="3338294" cy="992461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A4AEAD64-6590-408B-866A-6DD355366C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440" y="4563576"/>
            <a:ext cx="2551374" cy="70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0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58A05D73-C218-4FC0-8AE9-1FD116D761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09472" y="340919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AFC1F9AF-8A4F-40B4-B0CE-5DD5A7C094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63093" y="568956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2" y="504891"/>
            <a:ext cx="9049431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423A01D-20A5-422A-AE27-B2729F2AFC4F}"/>
              </a:ext>
            </a:extLst>
          </p:cNvPr>
          <p:cNvSpPr/>
          <p:nvPr userDrawn="1"/>
        </p:nvSpPr>
        <p:spPr>
          <a:xfrm>
            <a:off x="5572484" y="2212682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B8C736C-F671-49D8-BE23-17967F7827AA}"/>
              </a:ext>
            </a:extLst>
          </p:cNvPr>
          <p:cNvSpPr/>
          <p:nvPr userDrawn="1"/>
        </p:nvSpPr>
        <p:spPr>
          <a:xfrm>
            <a:off x="502788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EDEFBE0-DF9F-4016-8335-620FCE85BD27}"/>
              </a:ext>
            </a:extLst>
          </p:cNvPr>
          <p:cNvSpPr/>
          <p:nvPr userDrawn="1"/>
        </p:nvSpPr>
        <p:spPr>
          <a:xfrm>
            <a:off x="6929483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73540D3-6C24-4EB5-B19C-F0D0916C4CE0}"/>
              </a:ext>
            </a:extLst>
          </p:cNvPr>
          <p:cNvSpPr/>
          <p:nvPr userDrawn="1"/>
        </p:nvSpPr>
        <p:spPr>
          <a:xfrm>
            <a:off x="3483105" y="4108129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5D6F8B3A-4F3E-433F-AADD-6ABB0F46DBE1}"/>
              </a:ext>
            </a:extLst>
          </p:cNvPr>
          <p:cNvGrpSpPr/>
          <p:nvPr userDrawn="1"/>
        </p:nvGrpSpPr>
        <p:grpSpPr>
          <a:xfrm rot="16200000">
            <a:off x="5926764" y="2405338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32F99AE-7FAF-4A95-AFF9-1CAA44BA175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ED67F83-BDAC-4DB3-8368-E08BECEED738}"/>
              </a:ext>
            </a:extLst>
          </p:cNvPr>
          <p:cNvGrpSpPr/>
          <p:nvPr userDrawn="1"/>
        </p:nvGrpSpPr>
        <p:grpSpPr>
          <a:xfrm rot="8265980">
            <a:off x="6104392" y="3238593"/>
            <a:ext cx="1012017" cy="688769"/>
            <a:chOff x="5724884" y="2365082"/>
            <a:chExt cx="1012017" cy="68876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9210BC7D-9D10-470F-AB51-488E204507F2}"/>
                </a:ext>
              </a:extLst>
            </p:cNvPr>
            <p:cNvSpPr/>
            <p:nvPr/>
          </p:nvSpPr>
          <p:spPr>
            <a:xfrm>
              <a:off x="5724884" y="2365082"/>
              <a:ext cx="1012017" cy="688769"/>
            </a:xfrm>
            <a:prstGeom prst="roundRect">
              <a:avLst>
                <a:gd name="adj" fmla="val 50000"/>
              </a:avLst>
            </a:prstGeom>
            <a:solidFill>
              <a:srgbClr val="1119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2">
              <a:extLst>
                <a:ext uri="{FF2B5EF4-FFF2-40B4-BE49-F238E27FC236}">
                  <a16:creationId xmlns:a16="http://schemas.microsoft.com/office/drawing/2014/main" id="{D7FF3732-4288-4864-97D3-8D7E08D8117F}"/>
                </a:ext>
              </a:extLst>
            </p:cNvPr>
            <p:cNvGrpSpPr/>
            <p:nvPr/>
          </p:nvGrpSpPr>
          <p:grpSpPr>
            <a:xfrm rot="16200000">
              <a:off x="6079164" y="2557738"/>
              <a:ext cx="303457" cy="303457"/>
              <a:chOff x="9469347" y="1938401"/>
              <a:chExt cx="1015505" cy="101550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54F5491-E56C-43C6-9B93-444E931ACFCE}"/>
                  </a:ext>
                </a:extLst>
              </p:cNvPr>
              <p:cNvSpPr/>
              <p:nvPr/>
            </p:nvSpPr>
            <p:spPr>
              <a:xfrm>
                <a:off x="9469349" y="2156646"/>
                <a:ext cx="1013258" cy="577400"/>
              </a:xfrm>
              <a:custGeom>
                <a:avLst/>
                <a:gdLst>
                  <a:gd name="connsiteX0" fmla="*/ 507578 w 1013258"/>
                  <a:gd name="connsiteY0" fmla="*/ 578670 h 577399"/>
                  <a:gd name="connsiteX1" fmla="*/ 457322 w 1013258"/>
                  <a:gd name="connsiteY1" fmla="*/ 557859 h 577399"/>
                  <a:gd name="connsiteX2" fmla="*/ 20825 w 1013258"/>
                  <a:gd name="connsiteY2" fmla="*/ 121358 h 577399"/>
                  <a:gd name="connsiteX3" fmla="*/ 20825 w 1013258"/>
                  <a:gd name="connsiteY3" fmla="*/ 20817 h 577399"/>
                  <a:gd name="connsiteX4" fmla="*/ 121360 w 1013258"/>
                  <a:gd name="connsiteY4" fmla="*/ 20817 h 577399"/>
                  <a:gd name="connsiteX5" fmla="*/ 507578 w 1013258"/>
                  <a:gd name="connsiteY5" fmla="*/ 407057 h 577399"/>
                  <a:gd name="connsiteX6" fmla="*/ 893798 w 1013258"/>
                  <a:gd name="connsiteY6" fmla="*/ 20830 h 577399"/>
                  <a:gd name="connsiteX7" fmla="*/ 994324 w 1013258"/>
                  <a:gd name="connsiteY7" fmla="*/ 20830 h 577399"/>
                  <a:gd name="connsiteX8" fmla="*/ 994324 w 1013258"/>
                  <a:gd name="connsiteY8" fmla="*/ 121372 h 577399"/>
                  <a:gd name="connsiteX9" fmla="*/ 557834 w 1013258"/>
                  <a:gd name="connsiteY9" fmla="*/ 557873 h 577399"/>
                  <a:gd name="connsiteX10" fmla="*/ 507578 w 1013258"/>
                  <a:gd name="connsiteY10" fmla="*/ 578670 h 577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3258" h="577399">
                    <a:moveTo>
                      <a:pt x="507578" y="578670"/>
                    </a:moveTo>
                    <a:cubicBezTo>
                      <a:pt x="489384" y="578670"/>
                      <a:pt x="471193" y="571724"/>
                      <a:pt x="457322" y="557859"/>
                    </a:cubicBezTo>
                    <a:lnTo>
                      <a:pt x="20825" y="121358"/>
                    </a:lnTo>
                    <a:cubicBezTo>
                      <a:pt x="-6942" y="93592"/>
                      <a:pt x="-6942" y="48572"/>
                      <a:pt x="20825" y="20817"/>
                    </a:cubicBezTo>
                    <a:cubicBezTo>
                      <a:pt x="48581" y="-6939"/>
                      <a:pt x="93591" y="-6939"/>
                      <a:pt x="121360" y="20817"/>
                    </a:cubicBezTo>
                    <a:lnTo>
                      <a:pt x="507578" y="407057"/>
                    </a:lnTo>
                    <a:lnTo>
                      <a:pt x="893798" y="20830"/>
                    </a:lnTo>
                    <a:cubicBezTo>
                      <a:pt x="921565" y="-6925"/>
                      <a:pt x="966570" y="-6925"/>
                      <a:pt x="994324" y="20830"/>
                    </a:cubicBezTo>
                    <a:cubicBezTo>
                      <a:pt x="1022104" y="48586"/>
                      <a:pt x="1022104" y="93605"/>
                      <a:pt x="994324" y="121372"/>
                    </a:cubicBezTo>
                    <a:lnTo>
                      <a:pt x="557834" y="557873"/>
                    </a:lnTo>
                    <a:cubicBezTo>
                      <a:pt x="543956" y="571739"/>
                      <a:pt x="525765" y="578670"/>
                      <a:pt x="507578" y="57867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3BF7E"/>
                  </a:gs>
                  <a:gs pos="46000">
                    <a:srgbClr val="4DBA84"/>
                  </a:gs>
                  <a:gs pos="100000">
                    <a:srgbClr val="38B589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246AB19E-0E65-4E07-A140-6DEBBEF83B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4407" y="2025434"/>
            <a:ext cx="4996491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3813BFC-E73A-44C6-B9DA-9C890EB4ED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29484" y="2025434"/>
            <a:ext cx="482562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CAB7942-7966-40B1-86CA-A3F60B7B5D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51561" y="4280145"/>
            <a:ext cx="526128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982043C4-4783-4A6D-B82B-B85327449C2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28411" y="1835360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80E20789-6653-427C-9527-5E3DB1C795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8972321">
            <a:off x="5464590" y="3084556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0" name="Slide Number Placeholder 8">
            <a:extLst>
              <a:ext uri="{FF2B5EF4-FFF2-40B4-BE49-F238E27FC236}">
                <a16:creationId xmlns:a16="http://schemas.microsoft.com/office/drawing/2014/main" id="{C4FADEC4-373C-9341-A190-1B265A8C73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31" name="Picture 30" descr="A close up of a sign&#10;&#10;Description automatically generated">
            <a:extLst>
              <a:ext uri="{FF2B5EF4-FFF2-40B4-BE49-F238E27FC236}">
                <a16:creationId xmlns:a16="http://schemas.microsoft.com/office/drawing/2014/main" id="{FDD81109-AFCA-0346-9383-58D7B9FC59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FF02A96D-84C9-EB4E-AD55-FF04210B86C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705076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6AA07682-618B-4AC7-891B-6970CE778CBE}"/>
              </a:ext>
            </a:extLst>
          </p:cNvPr>
          <p:cNvSpPr/>
          <p:nvPr userDrawn="1"/>
        </p:nvSpPr>
        <p:spPr>
          <a:xfrm>
            <a:off x="8512843" y="4432229"/>
            <a:ext cx="3338294" cy="992461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 Placeholder 4">
            <a:extLst>
              <a:ext uri="{FF2B5EF4-FFF2-40B4-BE49-F238E27FC236}">
                <a16:creationId xmlns:a16="http://schemas.microsoft.com/office/drawing/2014/main" id="{A4AEAD64-6590-408B-866A-6DD355366C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440" y="4563576"/>
            <a:ext cx="2551374" cy="7004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0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8" name="Text Placeholder 4">
            <a:extLst>
              <a:ext uri="{FF2B5EF4-FFF2-40B4-BE49-F238E27FC236}">
                <a16:creationId xmlns:a16="http://schemas.microsoft.com/office/drawing/2014/main" id="{58A05D73-C218-4FC0-8AE9-1FD116D7616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609472" y="340919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7" name="Text Placeholder 4">
            <a:extLst>
              <a:ext uri="{FF2B5EF4-FFF2-40B4-BE49-F238E27FC236}">
                <a16:creationId xmlns:a16="http://schemas.microsoft.com/office/drawing/2014/main" id="{AFC1F9AF-8A4F-40B4-B0CE-5DD5A7C094F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63093" y="5689569"/>
            <a:ext cx="3518129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800" kern="1200" dirty="0">
                <a:solidFill>
                  <a:prstClr val="white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2" y="504891"/>
            <a:ext cx="9049431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423A01D-20A5-422A-AE27-B2729F2AFC4F}"/>
              </a:ext>
            </a:extLst>
          </p:cNvPr>
          <p:cNvSpPr/>
          <p:nvPr userDrawn="1"/>
        </p:nvSpPr>
        <p:spPr>
          <a:xfrm>
            <a:off x="5572484" y="2212682"/>
            <a:ext cx="1012017" cy="68876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B8C736C-F671-49D8-BE23-17967F7827AA}"/>
              </a:ext>
            </a:extLst>
          </p:cNvPr>
          <p:cNvSpPr/>
          <p:nvPr userDrawn="1"/>
        </p:nvSpPr>
        <p:spPr>
          <a:xfrm>
            <a:off x="502788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EDEFBE0-DF9F-4016-8335-620FCE85BD27}"/>
              </a:ext>
            </a:extLst>
          </p:cNvPr>
          <p:cNvSpPr/>
          <p:nvPr userDrawn="1"/>
        </p:nvSpPr>
        <p:spPr>
          <a:xfrm>
            <a:off x="6929483" y="1847444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73540D3-6C24-4EB5-B19C-F0D0916C4CE0}"/>
              </a:ext>
            </a:extLst>
          </p:cNvPr>
          <p:cNvSpPr/>
          <p:nvPr userDrawn="1"/>
        </p:nvSpPr>
        <p:spPr>
          <a:xfrm>
            <a:off x="3483105" y="4108129"/>
            <a:ext cx="4878110" cy="146170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aphic 2">
            <a:extLst>
              <a:ext uri="{FF2B5EF4-FFF2-40B4-BE49-F238E27FC236}">
                <a16:creationId xmlns:a16="http://schemas.microsoft.com/office/drawing/2014/main" id="{5D6F8B3A-4F3E-433F-AADD-6ABB0F46DBE1}"/>
              </a:ext>
            </a:extLst>
          </p:cNvPr>
          <p:cNvGrpSpPr/>
          <p:nvPr userDrawn="1"/>
        </p:nvGrpSpPr>
        <p:grpSpPr>
          <a:xfrm rot="16200000">
            <a:off x="5926764" y="2405338"/>
            <a:ext cx="303457" cy="303457"/>
            <a:chOff x="9469347" y="1938401"/>
            <a:chExt cx="1015505" cy="1015505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32F99AE-7FAF-4A95-AFF9-1CAA44BA175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ED67F83-BDAC-4DB3-8368-E08BECEED738}"/>
              </a:ext>
            </a:extLst>
          </p:cNvPr>
          <p:cNvGrpSpPr/>
          <p:nvPr userDrawn="1"/>
        </p:nvGrpSpPr>
        <p:grpSpPr>
          <a:xfrm rot="8265980">
            <a:off x="6104392" y="3238593"/>
            <a:ext cx="1012017" cy="688769"/>
            <a:chOff x="5724884" y="2365082"/>
            <a:chExt cx="1012017" cy="688769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9210BC7D-9D10-470F-AB51-488E204507F2}"/>
                </a:ext>
              </a:extLst>
            </p:cNvPr>
            <p:cNvSpPr/>
            <p:nvPr/>
          </p:nvSpPr>
          <p:spPr>
            <a:xfrm>
              <a:off x="5724884" y="2365082"/>
              <a:ext cx="1012017" cy="688769"/>
            </a:xfrm>
            <a:prstGeom prst="roundRect">
              <a:avLst>
                <a:gd name="adj" fmla="val 50000"/>
              </a:avLst>
            </a:prstGeom>
            <a:solidFill>
              <a:srgbClr val="1119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8" name="Graphic 2">
              <a:extLst>
                <a:ext uri="{FF2B5EF4-FFF2-40B4-BE49-F238E27FC236}">
                  <a16:creationId xmlns:a16="http://schemas.microsoft.com/office/drawing/2014/main" id="{D7FF3732-4288-4864-97D3-8D7E08D8117F}"/>
                </a:ext>
              </a:extLst>
            </p:cNvPr>
            <p:cNvGrpSpPr/>
            <p:nvPr/>
          </p:nvGrpSpPr>
          <p:grpSpPr>
            <a:xfrm rot="16200000">
              <a:off x="6079164" y="2557738"/>
              <a:ext cx="303457" cy="303457"/>
              <a:chOff x="9469347" y="1938401"/>
              <a:chExt cx="1015505" cy="1015505"/>
            </a:xfrm>
          </p:grpSpPr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54F5491-E56C-43C6-9B93-444E931ACFCE}"/>
                  </a:ext>
                </a:extLst>
              </p:cNvPr>
              <p:cNvSpPr/>
              <p:nvPr/>
            </p:nvSpPr>
            <p:spPr>
              <a:xfrm>
                <a:off x="9469349" y="2156646"/>
                <a:ext cx="1013258" cy="577400"/>
              </a:xfrm>
              <a:custGeom>
                <a:avLst/>
                <a:gdLst>
                  <a:gd name="connsiteX0" fmla="*/ 507578 w 1013258"/>
                  <a:gd name="connsiteY0" fmla="*/ 578670 h 577399"/>
                  <a:gd name="connsiteX1" fmla="*/ 457322 w 1013258"/>
                  <a:gd name="connsiteY1" fmla="*/ 557859 h 577399"/>
                  <a:gd name="connsiteX2" fmla="*/ 20825 w 1013258"/>
                  <a:gd name="connsiteY2" fmla="*/ 121358 h 577399"/>
                  <a:gd name="connsiteX3" fmla="*/ 20825 w 1013258"/>
                  <a:gd name="connsiteY3" fmla="*/ 20817 h 577399"/>
                  <a:gd name="connsiteX4" fmla="*/ 121360 w 1013258"/>
                  <a:gd name="connsiteY4" fmla="*/ 20817 h 577399"/>
                  <a:gd name="connsiteX5" fmla="*/ 507578 w 1013258"/>
                  <a:gd name="connsiteY5" fmla="*/ 407057 h 577399"/>
                  <a:gd name="connsiteX6" fmla="*/ 893798 w 1013258"/>
                  <a:gd name="connsiteY6" fmla="*/ 20830 h 577399"/>
                  <a:gd name="connsiteX7" fmla="*/ 994324 w 1013258"/>
                  <a:gd name="connsiteY7" fmla="*/ 20830 h 577399"/>
                  <a:gd name="connsiteX8" fmla="*/ 994324 w 1013258"/>
                  <a:gd name="connsiteY8" fmla="*/ 121372 h 577399"/>
                  <a:gd name="connsiteX9" fmla="*/ 557834 w 1013258"/>
                  <a:gd name="connsiteY9" fmla="*/ 557873 h 577399"/>
                  <a:gd name="connsiteX10" fmla="*/ 507578 w 1013258"/>
                  <a:gd name="connsiteY10" fmla="*/ 578670 h 5773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13258" h="577399">
                    <a:moveTo>
                      <a:pt x="507578" y="578670"/>
                    </a:moveTo>
                    <a:cubicBezTo>
                      <a:pt x="489384" y="578670"/>
                      <a:pt x="471193" y="571724"/>
                      <a:pt x="457322" y="557859"/>
                    </a:cubicBezTo>
                    <a:lnTo>
                      <a:pt x="20825" y="121358"/>
                    </a:lnTo>
                    <a:cubicBezTo>
                      <a:pt x="-6942" y="93592"/>
                      <a:pt x="-6942" y="48572"/>
                      <a:pt x="20825" y="20817"/>
                    </a:cubicBezTo>
                    <a:cubicBezTo>
                      <a:pt x="48581" y="-6939"/>
                      <a:pt x="93591" y="-6939"/>
                      <a:pt x="121360" y="20817"/>
                    </a:cubicBezTo>
                    <a:lnTo>
                      <a:pt x="507578" y="407057"/>
                    </a:lnTo>
                    <a:lnTo>
                      <a:pt x="893798" y="20830"/>
                    </a:lnTo>
                    <a:cubicBezTo>
                      <a:pt x="921565" y="-6925"/>
                      <a:pt x="966570" y="-6925"/>
                      <a:pt x="994324" y="20830"/>
                    </a:cubicBezTo>
                    <a:cubicBezTo>
                      <a:pt x="1022104" y="48586"/>
                      <a:pt x="1022104" y="93605"/>
                      <a:pt x="994324" y="121372"/>
                    </a:cubicBezTo>
                    <a:lnTo>
                      <a:pt x="557834" y="557873"/>
                    </a:lnTo>
                    <a:cubicBezTo>
                      <a:pt x="543956" y="571739"/>
                      <a:pt x="525765" y="578670"/>
                      <a:pt x="507578" y="57867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63BF7E"/>
                  </a:gs>
                  <a:gs pos="46000">
                    <a:srgbClr val="4DBA84"/>
                  </a:gs>
                  <a:gs pos="100000">
                    <a:srgbClr val="38B589"/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>
                  <a:solidFill>
                    <a:schemeClr val="lt1"/>
                  </a:solidFill>
                </a:endParaRPr>
              </a:p>
            </p:txBody>
          </p:sp>
        </p:grpSp>
      </p:grp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246AB19E-0E65-4E07-A140-6DEBBEF83B9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4407" y="2025434"/>
            <a:ext cx="4996491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5" name="Text Placeholder 4">
            <a:extLst>
              <a:ext uri="{FF2B5EF4-FFF2-40B4-BE49-F238E27FC236}">
                <a16:creationId xmlns:a16="http://schemas.microsoft.com/office/drawing/2014/main" id="{13813BFC-E73A-44C6-B9DA-9C890EB4ED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29484" y="2025434"/>
            <a:ext cx="482562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36" name="Text Placeholder 4">
            <a:extLst>
              <a:ext uri="{FF2B5EF4-FFF2-40B4-BE49-F238E27FC236}">
                <a16:creationId xmlns:a16="http://schemas.microsoft.com/office/drawing/2014/main" id="{DCAB7942-7966-40B1-86CA-A3F60B7B5D5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51561" y="4280145"/>
            <a:ext cx="5261282" cy="11002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2800" b="1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0" name="Text Placeholder 4">
            <a:extLst>
              <a:ext uri="{FF2B5EF4-FFF2-40B4-BE49-F238E27FC236}">
                <a16:creationId xmlns:a16="http://schemas.microsoft.com/office/drawing/2014/main" id="{982043C4-4783-4A6D-B82B-B85327449C2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328411" y="1835360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  <p:sp>
        <p:nvSpPr>
          <p:cNvPr id="41" name="Text Placeholder 4">
            <a:extLst>
              <a:ext uri="{FF2B5EF4-FFF2-40B4-BE49-F238E27FC236}">
                <a16:creationId xmlns:a16="http://schemas.microsoft.com/office/drawing/2014/main" id="{80E20789-6653-427C-9527-5E3DB1C795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 rot="18972321">
            <a:off x="5464590" y="3084556"/>
            <a:ext cx="1601072" cy="3693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14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32024147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eps_dar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75D82AC-FE07-4A52-A63A-8723CFA7B866}"/>
              </a:ext>
            </a:extLst>
          </p:cNvPr>
          <p:cNvSpPr/>
          <p:nvPr userDrawn="1"/>
        </p:nvSpPr>
        <p:spPr>
          <a:xfrm>
            <a:off x="6309919" y="5685804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0A3A0E5-9602-45BD-9C05-3B2E6D7C9027}"/>
              </a:ext>
            </a:extLst>
          </p:cNvPr>
          <p:cNvSpPr/>
          <p:nvPr userDrawn="1"/>
        </p:nvSpPr>
        <p:spPr>
          <a:xfrm>
            <a:off x="6309919" y="338774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D123859-5E34-45E1-B850-F095B017F25D}"/>
              </a:ext>
            </a:extLst>
          </p:cNvPr>
          <p:cNvSpPr/>
          <p:nvPr userDrawn="1"/>
        </p:nvSpPr>
        <p:spPr>
          <a:xfrm>
            <a:off x="6309919" y="1855705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589DC00-C835-459D-A058-F71EF903E8F9}"/>
              </a:ext>
            </a:extLst>
          </p:cNvPr>
          <p:cNvSpPr/>
          <p:nvPr userDrawn="1"/>
        </p:nvSpPr>
        <p:spPr>
          <a:xfrm>
            <a:off x="6309919" y="262172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17E7FC3-383F-4782-BFA6-14B960FCB7EA}"/>
              </a:ext>
            </a:extLst>
          </p:cNvPr>
          <p:cNvSpPr/>
          <p:nvPr userDrawn="1"/>
        </p:nvSpPr>
        <p:spPr>
          <a:xfrm>
            <a:off x="6309919" y="415376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EA31EDB-6D1D-4968-B6E3-93B45B84FFFE}"/>
              </a:ext>
            </a:extLst>
          </p:cNvPr>
          <p:cNvSpPr/>
          <p:nvPr userDrawn="1"/>
        </p:nvSpPr>
        <p:spPr>
          <a:xfrm>
            <a:off x="6309919" y="491978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2A47D50-15F0-4E87-9C5C-A1CFB54B9454}"/>
              </a:ext>
            </a:extLst>
          </p:cNvPr>
          <p:cNvSpPr/>
          <p:nvPr userDrawn="1"/>
        </p:nvSpPr>
        <p:spPr>
          <a:xfrm>
            <a:off x="6309919" y="1141597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37555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185DD-C1A7-48A2-9B98-A111168FC3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3344" y="1420482"/>
            <a:ext cx="435241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srgbClr val="162238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grpSp>
        <p:nvGrpSpPr>
          <p:cNvPr id="38" name="Graphic 2">
            <a:extLst>
              <a:ext uri="{FF2B5EF4-FFF2-40B4-BE49-F238E27FC236}">
                <a16:creationId xmlns:a16="http://schemas.microsoft.com/office/drawing/2014/main" id="{408383F8-12DA-42DF-8F42-59D50CD2603E}"/>
              </a:ext>
            </a:extLst>
          </p:cNvPr>
          <p:cNvGrpSpPr/>
          <p:nvPr userDrawn="1"/>
        </p:nvGrpSpPr>
        <p:grpSpPr>
          <a:xfrm>
            <a:off x="10036352" y="2013115"/>
            <a:ext cx="303457" cy="303457"/>
            <a:chOff x="9469347" y="1938401"/>
            <a:chExt cx="1015505" cy="101550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77C22FA-E887-4A98-9925-962C1501401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0" name="Graphic 2">
            <a:extLst>
              <a:ext uri="{FF2B5EF4-FFF2-40B4-BE49-F238E27FC236}">
                <a16:creationId xmlns:a16="http://schemas.microsoft.com/office/drawing/2014/main" id="{9EBF3C1B-3682-498B-B148-F0F0BB8BF834}"/>
              </a:ext>
            </a:extLst>
          </p:cNvPr>
          <p:cNvGrpSpPr/>
          <p:nvPr userDrawn="1"/>
        </p:nvGrpSpPr>
        <p:grpSpPr>
          <a:xfrm>
            <a:off x="10036352" y="2795450"/>
            <a:ext cx="303457" cy="303457"/>
            <a:chOff x="9469347" y="1938401"/>
            <a:chExt cx="1015505" cy="101550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C695FED-8F95-475F-AF9E-CE407547DA4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2" name="Graphic 2">
            <a:extLst>
              <a:ext uri="{FF2B5EF4-FFF2-40B4-BE49-F238E27FC236}">
                <a16:creationId xmlns:a16="http://schemas.microsoft.com/office/drawing/2014/main" id="{B063A3EA-7EA3-4232-B95A-D204A456EDD1}"/>
              </a:ext>
            </a:extLst>
          </p:cNvPr>
          <p:cNvGrpSpPr/>
          <p:nvPr userDrawn="1"/>
        </p:nvGrpSpPr>
        <p:grpSpPr>
          <a:xfrm>
            <a:off x="10036352" y="3530825"/>
            <a:ext cx="303457" cy="303457"/>
            <a:chOff x="9469347" y="1938401"/>
            <a:chExt cx="1015505" cy="1015505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A96069D-510D-4A73-8A90-08312B2DC80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4" name="Graphic 2">
            <a:extLst>
              <a:ext uri="{FF2B5EF4-FFF2-40B4-BE49-F238E27FC236}">
                <a16:creationId xmlns:a16="http://schemas.microsoft.com/office/drawing/2014/main" id="{A00B79D3-B198-4865-9069-F312E68478B9}"/>
              </a:ext>
            </a:extLst>
          </p:cNvPr>
          <p:cNvGrpSpPr/>
          <p:nvPr userDrawn="1"/>
        </p:nvGrpSpPr>
        <p:grpSpPr>
          <a:xfrm>
            <a:off x="10036353" y="4320536"/>
            <a:ext cx="303457" cy="303457"/>
            <a:chOff x="9469347" y="1938401"/>
            <a:chExt cx="1015505" cy="1015505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7B2B919-E705-47DA-AAAA-7851C3E9C946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6" name="Graphic 2">
            <a:extLst>
              <a:ext uri="{FF2B5EF4-FFF2-40B4-BE49-F238E27FC236}">
                <a16:creationId xmlns:a16="http://schemas.microsoft.com/office/drawing/2014/main" id="{ECF29884-2DDE-44FE-8C01-5F3B8B924F82}"/>
              </a:ext>
            </a:extLst>
          </p:cNvPr>
          <p:cNvGrpSpPr/>
          <p:nvPr userDrawn="1"/>
        </p:nvGrpSpPr>
        <p:grpSpPr>
          <a:xfrm>
            <a:off x="10035680" y="5063366"/>
            <a:ext cx="303457" cy="303457"/>
            <a:chOff x="9469347" y="1938401"/>
            <a:chExt cx="1015505" cy="1015505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B8CC486-751E-43C6-A174-BD43871B1003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8" name="Graphic 2">
            <a:extLst>
              <a:ext uri="{FF2B5EF4-FFF2-40B4-BE49-F238E27FC236}">
                <a16:creationId xmlns:a16="http://schemas.microsoft.com/office/drawing/2014/main" id="{955F43D0-5141-4A4B-941D-6C70D427C0C5}"/>
              </a:ext>
            </a:extLst>
          </p:cNvPr>
          <p:cNvGrpSpPr/>
          <p:nvPr userDrawn="1"/>
        </p:nvGrpSpPr>
        <p:grpSpPr>
          <a:xfrm>
            <a:off x="10035681" y="5827121"/>
            <a:ext cx="303457" cy="303457"/>
            <a:chOff x="9469347" y="1938401"/>
            <a:chExt cx="1015505" cy="101550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29C4B35-83A4-4F3A-A59E-BACD40B53D0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50" name="Graphic 2">
            <a:extLst>
              <a:ext uri="{FF2B5EF4-FFF2-40B4-BE49-F238E27FC236}">
                <a16:creationId xmlns:a16="http://schemas.microsoft.com/office/drawing/2014/main" id="{C2791431-6085-412E-9D52-FE1A3A82BFA3}"/>
              </a:ext>
            </a:extLst>
          </p:cNvPr>
          <p:cNvGrpSpPr/>
          <p:nvPr userDrawn="1"/>
        </p:nvGrpSpPr>
        <p:grpSpPr>
          <a:xfrm>
            <a:off x="10036352" y="1294699"/>
            <a:ext cx="303457" cy="303457"/>
            <a:chOff x="9469347" y="1938401"/>
            <a:chExt cx="1015505" cy="101550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404DB24-F30F-48F1-B1FC-93EA4F6739D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8BCA30C-AF16-44AC-AD8F-E220962A4F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785" y="1274457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CB0AFDD2-8C0E-4CB3-B73D-6E382297C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11785" y="199287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8C86F2D-10D6-4E4F-ADFF-9EF15017CB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11785" y="2775208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58B7F56-B8DA-4C52-81F0-AAA800AC9B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1785" y="351058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F7AD9184-D248-415E-A25F-5B755DA7658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1785" y="430029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0A800522-72D6-4F46-A309-2369494350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1785" y="504312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FE96ED4-5704-4B2B-938E-C0C2C9EF5B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1785" y="5806879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10EFA8EB-5A7A-9946-8207-B475A4785D8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73343" y="2072143"/>
            <a:ext cx="5006873" cy="427627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62238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3" name="Slide Number Placeholder 8">
            <a:extLst>
              <a:ext uri="{FF2B5EF4-FFF2-40B4-BE49-F238E27FC236}">
                <a16:creationId xmlns:a16="http://schemas.microsoft.com/office/drawing/2014/main" id="{02A2B454-73C0-D541-AA0B-8A750A154B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54" name="Picture 53" descr="A close up of a sign&#10;&#10;Description automatically generated">
            <a:extLst>
              <a:ext uri="{FF2B5EF4-FFF2-40B4-BE49-F238E27FC236}">
                <a16:creationId xmlns:a16="http://schemas.microsoft.com/office/drawing/2014/main" id="{E2F97DEB-9A4D-AE4F-958E-1A0226CFBC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4163E612-34D5-E741-A04B-E40270849BA1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75437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orient="horz" pos="1056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p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75D82AC-FE07-4A52-A63A-8723CFA7B866}"/>
              </a:ext>
            </a:extLst>
          </p:cNvPr>
          <p:cNvSpPr/>
          <p:nvPr userDrawn="1"/>
        </p:nvSpPr>
        <p:spPr>
          <a:xfrm>
            <a:off x="6309919" y="5685804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0A3A0E5-9602-45BD-9C05-3B2E6D7C9027}"/>
              </a:ext>
            </a:extLst>
          </p:cNvPr>
          <p:cNvSpPr/>
          <p:nvPr userDrawn="1"/>
        </p:nvSpPr>
        <p:spPr>
          <a:xfrm>
            <a:off x="6309919" y="338774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DD123859-5E34-45E1-B850-F095B017F25D}"/>
              </a:ext>
            </a:extLst>
          </p:cNvPr>
          <p:cNvSpPr/>
          <p:nvPr userDrawn="1"/>
        </p:nvSpPr>
        <p:spPr>
          <a:xfrm>
            <a:off x="6309919" y="1855705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3589DC00-C835-459D-A058-F71EF903E8F9}"/>
              </a:ext>
            </a:extLst>
          </p:cNvPr>
          <p:cNvSpPr/>
          <p:nvPr userDrawn="1"/>
        </p:nvSpPr>
        <p:spPr>
          <a:xfrm>
            <a:off x="6309919" y="262172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A17E7FC3-383F-4782-BFA6-14B960FCB7EA}"/>
              </a:ext>
            </a:extLst>
          </p:cNvPr>
          <p:cNvSpPr/>
          <p:nvPr userDrawn="1"/>
        </p:nvSpPr>
        <p:spPr>
          <a:xfrm>
            <a:off x="6309919" y="415376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EA31EDB-6D1D-4968-B6E3-93B45B84FFFE}"/>
              </a:ext>
            </a:extLst>
          </p:cNvPr>
          <p:cNvSpPr/>
          <p:nvPr userDrawn="1"/>
        </p:nvSpPr>
        <p:spPr>
          <a:xfrm>
            <a:off x="6309919" y="4919786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2A47D50-15F0-4E87-9C5C-A1CFB54B9454}"/>
              </a:ext>
            </a:extLst>
          </p:cNvPr>
          <p:cNvSpPr/>
          <p:nvPr userDrawn="1"/>
        </p:nvSpPr>
        <p:spPr>
          <a:xfrm>
            <a:off x="6309919" y="1141597"/>
            <a:ext cx="4156150" cy="607543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37555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9185DD-C1A7-48A2-9B98-A111168FC32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3344" y="1420482"/>
            <a:ext cx="4352418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  <a:lvl2pPr>
              <a:defRPr lang="en-US" sz="1800" dirty="0" smtClean="0">
                <a:solidFill>
                  <a:schemeClr val="tx1"/>
                </a:solidFill>
              </a:defRPr>
            </a:lvl2pPr>
            <a:lvl3pPr>
              <a:defRPr lang="en-US" dirty="0" smtClean="0">
                <a:solidFill>
                  <a:schemeClr val="tx1"/>
                </a:solidFill>
              </a:defRPr>
            </a:lvl3pPr>
            <a:lvl4pPr>
              <a:defRPr lang="en-US" dirty="0" smtClean="0">
                <a:solidFill>
                  <a:schemeClr val="tx1"/>
                </a:solidFill>
              </a:defRPr>
            </a:lvl4pPr>
            <a:lvl5pPr>
              <a:defRPr lang="en-US" dirty="0">
                <a:solidFill>
                  <a:schemeClr val="tx1"/>
                </a:solidFill>
              </a:defRPr>
            </a:lvl5pPr>
          </a:lstStyle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Click to edit Master text styles</a:t>
            </a:r>
          </a:p>
        </p:txBody>
      </p:sp>
      <p:grpSp>
        <p:nvGrpSpPr>
          <p:cNvPr id="38" name="Graphic 2">
            <a:extLst>
              <a:ext uri="{FF2B5EF4-FFF2-40B4-BE49-F238E27FC236}">
                <a16:creationId xmlns:a16="http://schemas.microsoft.com/office/drawing/2014/main" id="{408383F8-12DA-42DF-8F42-59D50CD2603E}"/>
              </a:ext>
            </a:extLst>
          </p:cNvPr>
          <p:cNvGrpSpPr/>
          <p:nvPr userDrawn="1"/>
        </p:nvGrpSpPr>
        <p:grpSpPr>
          <a:xfrm>
            <a:off x="10036352" y="2013115"/>
            <a:ext cx="303457" cy="303457"/>
            <a:chOff x="9469347" y="1938401"/>
            <a:chExt cx="1015505" cy="1015505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677C22FA-E887-4A98-9925-962C15014011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0" name="Graphic 2">
            <a:extLst>
              <a:ext uri="{FF2B5EF4-FFF2-40B4-BE49-F238E27FC236}">
                <a16:creationId xmlns:a16="http://schemas.microsoft.com/office/drawing/2014/main" id="{9EBF3C1B-3682-498B-B148-F0F0BB8BF834}"/>
              </a:ext>
            </a:extLst>
          </p:cNvPr>
          <p:cNvGrpSpPr/>
          <p:nvPr userDrawn="1"/>
        </p:nvGrpSpPr>
        <p:grpSpPr>
          <a:xfrm>
            <a:off x="10036352" y="2795450"/>
            <a:ext cx="303457" cy="303457"/>
            <a:chOff x="9469347" y="1938401"/>
            <a:chExt cx="1015505" cy="1015505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C695FED-8F95-475F-AF9E-CE407547DA4A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2" name="Graphic 2">
            <a:extLst>
              <a:ext uri="{FF2B5EF4-FFF2-40B4-BE49-F238E27FC236}">
                <a16:creationId xmlns:a16="http://schemas.microsoft.com/office/drawing/2014/main" id="{B063A3EA-7EA3-4232-B95A-D204A456EDD1}"/>
              </a:ext>
            </a:extLst>
          </p:cNvPr>
          <p:cNvGrpSpPr/>
          <p:nvPr userDrawn="1"/>
        </p:nvGrpSpPr>
        <p:grpSpPr>
          <a:xfrm>
            <a:off x="10036352" y="3530825"/>
            <a:ext cx="303457" cy="303457"/>
            <a:chOff x="9469347" y="1938401"/>
            <a:chExt cx="1015505" cy="1015505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1A96069D-510D-4A73-8A90-08312B2DC80F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4" name="Graphic 2">
            <a:extLst>
              <a:ext uri="{FF2B5EF4-FFF2-40B4-BE49-F238E27FC236}">
                <a16:creationId xmlns:a16="http://schemas.microsoft.com/office/drawing/2014/main" id="{A00B79D3-B198-4865-9069-F312E68478B9}"/>
              </a:ext>
            </a:extLst>
          </p:cNvPr>
          <p:cNvGrpSpPr/>
          <p:nvPr userDrawn="1"/>
        </p:nvGrpSpPr>
        <p:grpSpPr>
          <a:xfrm>
            <a:off x="10036353" y="4320536"/>
            <a:ext cx="303457" cy="303457"/>
            <a:chOff x="9469347" y="1938401"/>
            <a:chExt cx="1015505" cy="1015505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37B2B919-E705-47DA-AAAA-7851C3E9C946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6" name="Graphic 2">
            <a:extLst>
              <a:ext uri="{FF2B5EF4-FFF2-40B4-BE49-F238E27FC236}">
                <a16:creationId xmlns:a16="http://schemas.microsoft.com/office/drawing/2014/main" id="{ECF29884-2DDE-44FE-8C01-5F3B8B924F82}"/>
              </a:ext>
            </a:extLst>
          </p:cNvPr>
          <p:cNvGrpSpPr/>
          <p:nvPr userDrawn="1"/>
        </p:nvGrpSpPr>
        <p:grpSpPr>
          <a:xfrm>
            <a:off x="10035680" y="5063366"/>
            <a:ext cx="303457" cy="303457"/>
            <a:chOff x="9469347" y="1938401"/>
            <a:chExt cx="1015505" cy="1015505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1B8CC486-751E-43C6-A174-BD43871B1003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48" name="Graphic 2">
            <a:extLst>
              <a:ext uri="{FF2B5EF4-FFF2-40B4-BE49-F238E27FC236}">
                <a16:creationId xmlns:a16="http://schemas.microsoft.com/office/drawing/2014/main" id="{955F43D0-5141-4A4B-941D-6C70D427C0C5}"/>
              </a:ext>
            </a:extLst>
          </p:cNvPr>
          <p:cNvGrpSpPr/>
          <p:nvPr userDrawn="1"/>
        </p:nvGrpSpPr>
        <p:grpSpPr>
          <a:xfrm>
            <a:off x="10035681" y="5827121"/>
            <a:ext cx="303457" cy="303457"/>
            <a:chOff x="9469347" y="1938401"/>
            <a:chExt cx="1015505" cy="1015505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29C4B35-83A4-4F3A-A59E-BACD40B53D07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50" name="Graphic 2">
            <a:extLst>
              <a:ext uri="{FF2B5EF4-FFF2-40B4-BE49-F238E27FC236}">
                <a16:creationId xmlns:a16="http://schemas.microsoft.com/office/drawing/2014/main" id="{C2791431-6085-412E-9D52-FE1A3A82BFA3}"/>
              </a:ext>
            </a:extLst>
          </p:cNvPr>
          <p:cNvGrpSpPr/>
          <p:nvPr userDrawn="1"/>
        </p:nvGrpSpPr>
        <p:grpSpPr>
          <a:xfrm>
            <a:off x="10036352" y="1294699"/>
            <a:ext cx="303457" cy="303457"/>
            <a:chOff x="9469347" y="1938401"/>
            <a:chExt cx="1015505" cy="1015505"/>
          </a:xfrm>
        </p:grpSpPr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8404DB24-F30F-48F1-B1FC-93EA4F6739D4}"/>
                </a:ext>
              </a:extLst>
            </p:cNvPr>
            <p:cNvSpPr/>
            <p:nvPr/>
          </p:nvSpPr>
          <p:spPr>
            <a:xfrm>
              <a:off x="9469349" y="2156646"/>
              <a:ext cx="1013258" cy="577400"/>
            </a:xfrm>
            <a:custGeom>
              <a:avLst/>
              <a:gdLst>
                <a:gd name="connsiteX0" fmla="*/ 507578 w 1013258"/>
                <a:gd name="connsiteY0" fmla="*/ 578670 h 577399"/>
                <a:gd name="connsiteX1" fmla="*/ 457322 w 1013258"/>
                <a:gd name="connsiteY1" fmla="*/ 557859 h 577399"/>
                <a:gd name="connsiteX2" fmla="*/ 20825 w 1013258"/>
                <a:gd name="connsiteY2" fmla="*/ 121358 h 577399"/>
                <a:gd name="connsiteX3" fmla="*/ 20825 w 1013258"/>
                <a:gd name="connsiteY3" fmla="*/ 20817 h 577399"/>
                <a:gd name="connsiteX4" fmla="*/ 121360 w 1013258"/>
                <a:gd name="connsiteY4" fmla="*/ 20817 h 577399"/>
                <a:gd name="connsiteX5" fmla="*/ 507578 w 1013258"/>
                <a:gd name="connsiteY5" fmla="*/ 407057 h 577399"/>
                <a:gd name="connsiteX6" fmla="*/ 893798 w 1013258"/>
                <a:gd name="connsiteY6" fmla="*/ 20830 h 577399"/>
                <a:gd name="connsiteX7" fmla="*/ 994324 w 1013258"/>
                <a:gd name="connsiteY7" fmla="*/ 20830 h 577399"/>
                <a:gd name="connsiteX8" fmla="*/ 994324 w 1013258"/>
                <a:gd name="connsiteY8" fmla="*/ 121372 h 577399"/>
                <a:gd name="connsiteX9" fmla="*/ 557834 w 1013258"/>
                <a:gd name="connsiteY9" fmla="*/ 557873 h 577399"/>
                <a:gd name="connsiteX10" fmla="*/ 507578 w 1013258"/>
                <a:gd name="connsiteY10" fmla="*/ 578670 h 577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13258" h="577399">
                  <a:moveTo>
                    <a:pt x="507578" y="578670"/>
                  </a:moveTo>
                  <a:cubicBezTo>
                    <a:pt x="489384" y="578670"/>
                    <a:pt x="471193" y="571724"/>
                    <a:pt x="457322" y="557859"/>
                  </a:cubicBezTo>
                  <a:lnTo>
                    <a:pt x="20825" y="121358"/>
                  </a:lnTo>
                  <a:cubicBezTo>
                    <a:pt x="-6942" y="93592"/>
                    <a:pt x="-6942" y="48572"/>
                    <a:pt x="20825" y="20817"/>
                  </a:cubicBezTo>
                  <a:cubicBezTo>
                    <a:pt x="48581" y="-6939"/>
                    <a:pt x="93591" y="-6939"/>
                    <a:pt x="121360" y="20817"/>
                  </a:cubicBezTo>
                  <a:lnTo>
                    <a:pt x="507578" y="407057"/>
                  </a:lnTo>
                  <a:lnTo>
                    <a:pt x="893798" y="20830"/>
                  </a:lnTo>
                  <a:cubicBezTo>
                    <a:pt x="921565" y="-6925"/>
                    <a:pt x="966570" y="-6925"/>
                    <a:pt x="994324" y="20830"/>
                  </a:cubicBezTo>
                  <a:cubicBezTo>
                    <a:pt x="1022104" y="48586"/>
                    <a:pt x="1022104" y="93605"/>
                    <a:pt x="994324" y="121372"/>
                  </a:cubicBezTo>
                  <a:lnTo>
                    <a:pt x="557834" y="557873"/>
                  </a:lnTo>
                  <a:cubicBezTo>
                    <a:pt x="543956" y="571739"/>
                    <a:pt x="525765" y="578670"/>
                    <a:pt x="507578" y="578670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3BF7E"/>
                </a:gs>
                <a:gs pos="46000">
                  <a:srgbClr val="4DBA84"/>
                </a:gs>
                <a:gs pos="100000">
                  <a:srgbClr val="38B589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</p:grp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C8BCA30C-AF16-44AC-AD8F-E220962A4F6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11785" y="1274457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CB0AFDD2-8C0E-4CB3-B73D-6E382297CEF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11785" y="199287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98C86F2D-10D6-4E4F-ADFF-9EF15017CB3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11785" y="2775208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858B7F56-B8DA-4C52-81F0-AAA800AC9B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11785" y="3510583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F7AD9184-D248-415E-A25F-5B755DA7658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11785" y="430029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0A800522-72D6-4F46-A309-2369494350F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11785" y="5043124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37" name="Text Placeholder 2">
            <a:extLst>
              <a:ext uri="{FF2B5EF4-FFF2-40B4-BE49-F238E27FC236}">
                <a16:creationId xmlns:a16="http://schemas.microsoft.com/office/drawing/2014/main" id="{1FE96ED4-5704-4B2B-938E-C0C2C9EF5BA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11785" y="5806879"/>
            <a:ext cx="4352418" cy="3439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lang="en-US" sz="1800" b="1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0" lvl="0" algn="ctr"/>
            <a:r>
              <a:rPr lang="en-US"/>
              <a:t>Click to edit Master text styles</a:t>
            </a:r>
          </a:p>
        </p:txBody>
      </p:sp>
      <p:sp>
        <p:nvSpPr>
          <p:cNvPr id="52" name="Text Placeholder 6">
            <a:extLst>
              <a:ext uri="{FF2B5EF4-FFF2-40B4-BE49-F238E27FC236}">
                <a16:creationId xmlns:a16="http://schemas.microsoft.com/office/drawing/2014/main" id="{10EFA8EB-5A7A-9946-8207-B475A4785D8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73343" y="2072143"/>
            <a:ext cx="5006873" cy="4276270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32606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orient="horz" pos="1056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16062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16062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F153F5C-DD2B-4377-9206-722D11F2863A}" type="datetime1">
              <a:rPr lang="en-US" smtClean="0"/>
              <a:t>10/17/2024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1FB4C-B48C-6B44-ABE1-B60DDB41E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8420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570397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1641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23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Layout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49430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FC4A6D65-D0BE-423C-8C7A-3D26265324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7713" y="1570038"/>
            <a:ext cx="9415462" cy="4778375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0554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6429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1755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42098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625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449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6107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3679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6176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389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59EE1A-61EF-4DE5-A07F-E90300676E4A}"/>
              </a:ext>
            </a:extLst>
          </p:cNvPr>
          <p:cNvSpPr/>
          <p:nvPr userDrawn="1"/>
        </p:nvSpPr>
        <p:spPr>
          <a:xfrm>
            <a:off x="-1140857" y="1478563"/>
            <a:ext cx="9530877" cy="24968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4DA79F-51C4-4A21-B35C-84213F9AF098}"/>
              </a:ext>
            </a:extLst>
          </p:cNvPr>
          <p:cNvSpPr/>
          <p:nvPr userDrawn="1"/>
        </p:nvSpPr>
        <p:spPr>
          <a:xfrm>
            <a:off x="1896192" y="4383446"/>
            <a:ext cx="11150676" cy="207313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A39EAA-8617-4EF5-A601-37EEF96451D5}"/>
              </a:ext>
            </a:extLst>
          </p:cNvPr>
          <p:cNvSpPr/>
          <p:nvPr userDrawn="1"/>
        </p:nvSpPr>
        <p:spPr>
          <a:xfrm>
            <a:off x="10551863" y="2507672"/>
            <a:ext cx="2780993" cy="6887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05C1B-C796-47BA-8F19-82A36E7BC9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6192" y="2057427"/>
            <a:ext cx="6230353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5400" b="1" kern="1200" spc="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 sz="1600" spc="0"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EE2E89-E781-4422-ABF0-A1B47ADC98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6193" y="3115201"/>
            <a:ext cx="6092108" cy="4157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9DB751E-9F95-43AC-966F-3BABF107E5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5153" y="4926150"/>
            <a:ext cx="9209406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577BEB3-5C91-4645-B324-D29BD0A627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5153" y="5675786"/>
            <a:ext cx="9209406" cy="4633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5" name="Slide Number Placeholder 8">
            <a:extLst>
              <a:ext uri="{FF2B5EF4-FFF2-40B4-BE49-F238E27FC236}">
                <a16:creationId xmlns:a16="http://schemas.microsoft.com/office/drawing/2014/main" id="{2DD159E6-9FFC-564D-87FE-C50A1AFF0BA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20" name="Picture 19" descr="A close up of a sign&#10;&#10;Description automatically generated">
            <a:extLst>
              <a:ext uri="{FF2B5EF4-FFF2-40B4-BE49-F238E27FC236}">
                <a16:creationId xmlns:a16="http://schemas.microsoft.com/office/drawing/2014/main" id="{739C66C2-A5C8-394D-A7E1-B8081AA5CC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FD0419C8-1D27-7549-AFA2-1B8B61430D27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</p:spTree>
    <p:extLst>
      <p:ext uri="{BB962C8B-B14F-4D97-AF65-F5344CB8AC3E}">
        <p14:creationId xmlns:p14="http://schemas.microsoft.com/office/powerpoint/2010/main" val="12589085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6A119248-814C-409B-819A-6C54F0F0C05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FBB4C4B-E3F3-499A-96EF-0C289C7E45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23816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0520947-05AC-4DE7-9A10-69FBAB0DDE1A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F2DFFDD-15B4-427E-9201-F88EA9CEBE22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2" name="Picture 21" descr="A close up of a sign&#10;&#10;Description automatically generated">
              <a:extLst>
                <a:ext uri="{FF2B5EF4-FFF2-40B4-BE49-F238E27FC236}">
                  <a16:creationId xmlns:a16="http://schemas.microsoft.com/office/drawing/2014/main" id="{B0C90E31-29EF-4470-97FC-31354B12CE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3" name="Picture 22" descr="A close up of a sign&#10;&#10;Description automatically generated">
              <a:extLst>
                <a:ext uri="{FF2B5EF4-FFF2-40B4-BE49-F238E27FC236}">
                  <a16:creationId xmlns:a16="http://schemas.microsoft.com/office/drawing/2014/main" id="{91EF87E5-676C-4928-8929-EE28D9AD50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359EE1A-61EF-4DE5-A07F-E90300676E4A}"/>
              </a:ext>
            </a:extLst>
          </p:cNvPr>
          <p:cNvSpPr/>
          <p:nvPr userDrawn="1"/>
        </p:nvSpPr>
        <p:spPr>
          <a:xfrm>
            <a:off x="-1140857" y="1478563"/>
            <a:ext cx="9530877" cy="24968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4DA79F-51C4-4A21-B35C-84213F9AF098}"/>
              </a:ext>
            </a:extLst>
          </p:cNvPr>
          <p:cNvSpPr/>
          <p:nvPr userDrawn="1"/>
        </p:nvSpPr>
        <p:spPr>
          <a:xfrm>
            <a:off x="1896192" y="4383446"/>
            <a:ext cx="11150676" cy="2073139"/>
          </a:xfrm>
          <a:prstGeom prst="roundRect">
            <a:avLst>
              <a:gd name="adj" fmla="val 50000"/>
            </a:avLst>
          </a:prstGeom>
          <a:solidFill>
            <a:srgbClr val="11192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BA39EAA-8617-4EF5-A601-37EEF96451D5}"/>
              </a:ext>
            </a:extLst>
          </p:cNvPr>
          <p:cNvSpPr/>
          <p:nvPr userDrawn="1"/>
        </p:nvSpPr>
        <p:spPr>
          <a:xfrm>
            <a:off x="10551863" y="2507672"/>
            <a:ext cx="2780993" cy="688769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B05C1B-C796-47BA-8F19-82A36E7BC9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896192" y="2057427"/>
            <a:ext cx="6230353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5400" b="1" kern="1200" spc="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 sz="1600" spc="0"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BAEE2E89-E781-4422-ABF0-A1B47ADC986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896193" y="3115201"/>
            <a:ext cx="6092108" cy="4157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lt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79DB751E-9F95-43AC-966F-3BABF107E5A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5153" y="4926150"/>
            <a:ext cx="9209406" cy="804973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577BEB3-5C91-4645-B324-D29BD0A627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75153" y="5675786"/>
            <a:ext cx="9209406" cy="46335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buNone/>
              <a:defRPr lang="en-US" sz="2400" b="1" kern="1200" dirty="0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 marL="457200" indent="0" algn="l">
              <a:buNone/>
              <a:defRPr/>
            </a:lvl2pPr>
          </a:lstStyle>
          <a:p>
            <a:pPr lvl="0"/>
            <a:r>
              <a:rPr lang="en-US"/>
              <a:t>Tap Edit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223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35C8779-CE6F-486D-86F8-E7785C50CA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6301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rgbClr val="182239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29ADE4-08B2-423D-B4CF-32FF341FB8F8}"/>
              </a:ext>
            </a:extLst>
          </p:cNvPr>
          <p:cNvSpPr/>
          <p:nvPr userDrawn="1"/>
        </p:nvSpPr>
        <p:spPr>
          <a:xfrm>
            <a:off x="747961" y="2728873"/>
            <a:ext cx="2290321" cy="522256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2C6A2BE-25A2-4CB1-95D4-2359663DDA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7074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rgbClr val="182239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pic>
        <p:nvPicPr>
          <p:cNvPr id="10" name="Picture 9" descr="A close up of a sign&#10;&#10;Description automatically generated">
            <a:extLst>
              <a:ext uri="{FF2B5EF4-FFF2-40B4-BE49-F238E27FC236}">
                <a16:creationId xmlns:a16="http://schemas.microsoft.com/office/drawing/2014/main" id="{B6C68E0C-A4BB-4C8B-AB57-0EFF1DAED3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72255" y="620707"/>
            <a:ext cx="1354415" cy="307507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09AA5E-1F7C-40C0-89DF-522E04B0709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757517C-B6E5-4CF6-B89F-424B5F49DD09}"/>
              </a:ext>
            </a:extLst>
          </p:cNvPr>
          <p:cNvSpPr/>
          <p:nvPr userDrawn="1"/>
        </p:nvSpPr>
        <p:spPr>
          <a:xfrm>
            <a:off x="8096665" y="2728873"/>
            <a:ext cx="2290321" cy="522256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B8259D-006C-43D4-8F99-9310DA5AC986}"/>
              </a:ext>
            </a:extLst>
          </p:cNvPr>
          <p:cNvSpPr/>
          <p:nvPr userDrawn="1"/>
        </p:nvSpPr>
        <p:spPr>
          <a:xfrm>
            <a:off x="4318363" y="2728873"/>
            <a:ext cx="2290321" cy="522256"/>
          </a:xfrm>
          <a:prstGeom prst="roundRect">
            <a:avLst>
              <a:gd name="adj" fmla="val 50000"/>
            </a:avLst>
          </a:prstGeom>
          <a:solidFill>
            <a:srgbClr val="1822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BADDF024-B4C2-40DD-B357-5391F486C7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13906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rgbClr val="182239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72C6F1AF-41A6-4DC6-8E60-E098B431ED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4679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13F9D0F2-3383-4D3E-BF5D-4AF0EE4035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18312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rgbClr val="182239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1F6E4864-ABEE-4CA0-A2AA-AF890ABEF21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289085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7880170-1E02-4C40-8C33-8ADEBBF73D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7713" y="1570039"/>
            <a:ext cx="9416195" cy="10669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rgbClr val="182239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780078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_dark">
    <p:bg>
      <p:bgPr>
        <a:solidFill>
          <a:srgbClr val="1622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35C8779-CE6F-486D-86F8-E7785C50CAD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76301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029ADE4-08B2-423D-B4CF-32FF341FB8F8}"/>
              </a:ext>
            </a:extLst>
          </p:cNvPr>
          <p:cNvSpPr/>
          <p:nvPr userDrawn="1"/>
        </p:nvSpPr>
        <p:spPr>
          <a:xfrm>
            <a:off x="747961" y="2728873"/>
            <a:ext cx="2290321" cy="52225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52C6A2BE-25A2-4CB1-95D4-2359663DDA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47074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318533-0AAD-483B-ACF4-E75AE25156F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7713" y="504891"/>
            <a:ext cx="9014852" cy="5391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2800" b="1" smtClean="0">
                <a:solidFill>
                  <a:srgbClr val="07AC9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457200" lvl="0" indent="-4572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2B8259D-006C-43D4-8F99-9310DA5AC986}"/>
              </a:ext>
            </a:extLst>
          </p:cNvPr>
          <p:cNvSpPr/>
          <p:nvPr userDrawn="1"/>
        </p:nvSpPr>
        <p:spPr>
          <a:xfrm>
            <a:off x="4361905" y="2728873"/>
            <a:ext cx="2290321" cy="52225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BADDF024-B4C2-40DD-B357-5391F486C7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13906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72C6F1AF-41A6-4DC6-8E60-E098B431ED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84679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13F9D0F2-3383-4D3E-BF5D-4AF0EE4035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18312" y="3453779"/>
            <a:ext cx="3261405" cy="30582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lang="en-US" sz="1800" dirty="0" smtClean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lvl="0" indent="-457200">
              <a:lnSpc>
                <a:spcPct val="100000"/>
              </a:lnSpc>
              <a:spcBef>
                <a:spcPts val="240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A7880170-1E02-4C40-8C33-8ADEBBF73D6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47713" y="1570039"/>
            <a:ext cx="9416195" cy="1066984"/>
          </a:xfrm>
          <a:prstGeom prst="rect">
            <a:avLst/>
          </a:prstGeom>
        </p:spPr>
        <p:txBody>
          <a:bodyPr/>
          <a:lstStyle>
            <a:lvl1pPr marL="285750" indent="-285750">
              <a:buClr>
                <a:srgbClr val="0AA6B1"/>
              </a:buClr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>
              <a:buClr>
                <a:srgbClr val="0AA6B1"/>
              </a:buClr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1143000" indent="-228600">
              <a:buClr>
                <a:srgbClr val="0AA6B1"/>
              </a:buClr>
              <a:buFont typeface="Oswald" panose="00000500000000000000" pitchFamily="2" charset="0"/>
              <a:buChar char="&gt;"/>
              <a:defRPr lang="en-US" sz="18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BEE5B4E2-C0D4-F546-B0F8-BDEBFF4BB4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95799" y="620707"/>
            <a:ext cx="370764" cy="3075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800" b="1" smtClean="0">
                <a:solidFill>
                  <a:schemeClr val="bg1"/>
                </a:solidFill>
                <a:latin typeface="Poppins" panose="00000500000000000000" pitchFamily="2" charset="0"/>
                <a:ea typeface="+mj-ea"/>
                <a:cs typeface="Poppins" panose="00000500000000000000" pitchFamily="2" charset="0"/>
              </a:defRPr>
            </a:lvl1pPr>
          </a:lstStyle>
          <a:p>
            <a:pPr>
              <a:lnSpc>
                <a:spcPct val="90000"/>
              </a:lnSpc>
              <a:spcBef>
                <a:spcPct val="0"/>
              </a:spcBef>
            </a:pPr>
            <a:fld id="{3871FB4C-B48C-6B44-ABE1-B60DDB41E595}" type="slidenum">
              <a:rPr lang="en-US" smtClean="0"/>
              <a:pPr>
                <a:lnSpc>
                  <a:spcPct val="90000"/>
                </a:lnSpc>
                <a:spcBef>
                  <a:spcPct val="0"/>
                </a:spcBef>
              </a:pPr>
              <a:t>‹#›</a:t>
            </a:fld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0EE20B3-CE5A-6147-96AB-AA318E776CE5}"/>
              </a:ext>
            </a:extLst>
          </p:cNvPr>
          <p:cNvSpPr/>
          <p:nvPr userDrawn="1"/>
        </p:nvSpPr>
        <p:spPr>
          <a:xfrm rot="16200000">
            <a:off x="-458089" y="5393312"/>
            <a:ext cx="1720343" cy="1892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57200" lvl="0" indent="-457200" algn="ctr">
              <a:lnSpc>
                <a:spcPct val="90000"/>
              </a:lnSpc>
              <a:spcBef>
                <a:spcPct val="0"/>
              </a:spcBef>
              <a:buFont typeface="Arial" charset="0"/>
              <a:buNone/>
            </a:pPr>
            <a:r>
              <a:rPr lang="en-US" sz="700" b="0">
                <a:solidFill>
                  <a:srgbClr val="32499C"/>
                </a:solidFill>
                <a:latin typeface="Poppins Light" panose="00000400000000000000" pitchFamily="2" charset="0"/>
                <a:ea typeface="+mj-ea"/>
                <a:cs typeface="Poppins Light" panose="00000400000000000000" pitchFamily="2" charset="0"/>
              </a:rPr>
              <a:t>AmpliFund Corporate Presentation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9A6E7F-8BFF-9E40-A35A-91CEE68F7BA0}"/>
              </a:ext>
            </a:extLst>
          </p:cNvPr>
          <p:cNvGrpSpPr/>
          <p:nvPr userDrawn="1"/>
        </p:nvGrpSpPr>
        <p:grpSpPr>
          <a:xfrm>
            <a:off x="10466894" y="620707"/>
            <a:ext cx="1354417" cy="307508"/>
            <a:chOff x="5808424" y="2298925"/>
            <a:chExt cx="2594851" cy="589137"/>
          </a:xfrm>
        </p:grpSpPr>
        <p:pic>
          <p:nvPicPr>
            <p:cNvPr id="25" name="Picture 24" descr="A close up of a sign&#10;&#10;Description automatically generated">
              <a:extLst>
                <a:ext uri="{FF2B5EF4-FFF2-40B4-BE49-F238E27FC236}">
                  <a16:creationId xmlns:a16="http://schemas.microsoft.com/office/drawing/2014/main" id="{3A48D5A4-31D5-E444-BEB0-6831A5D82D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88019"/>
            <a:stretch/>
          </p:blipFill>
          <p:spPr>
            <a:xfrm>
              <a:off x="8092385" y="2298925"/>
              <a:ext cx="310890" cy="589137"/>
            </a:xfrm>
            <a:prstGeom prst="rect">
              <a:avLst/>
            </a:prstGeom>
          </p:spPr>
        </p:pic>
        <p:pic>
          <p:nvPicPr>
            <p:cNvPr id="26" name="Picture 25" descr="A close up of a sign&#10;&#10;Description automatically generated">
              <a:extLst>
                <a:ext uri="{FF2B5EF4-FFF2-40B4-BE49-F238E27FC236}">
                  <a16:creationId xmlns:a16="http://schemas.microsoft.com/office/drawing/2014/main" id="{C3BCE575-5A6D-0C48-B790-20669F4973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/>
                      </a14:imgEffect>
                    </a14:imgLayer>
                  </a14:imgProps>
                </a:ext>
              </a:extLst>
            </a:blip>
            <a:srcRect r="11981"/>
            <a:stretch/>
          </p:blipFill>
          <p:spPr>
            <a:xfrm>
              <a:off x="5808424" y="2298925"/>
              <a:ext cx="2283961" cy="589137"/>
            </a:xfrm>
            <a:prstGeom prst="rect">
              <a:avLst/>
            </a:prstGeom>
          </p:spPr>
        </p:pic>
      </p:grpSp>
      <p:sp>
        <p:nvSpPr>
          <p:cNvPr id="27" name="Rectangle: Rounded Corners 6">
            <a:extLst>
              <a:ext uri="{FF2B5EF4-FFF2-40B4-BE49-F238E27FC236}">
                <a16:creationId xmlns:a16="http://schemas.microsoft.com/office/drawing/2014/main" id="{51B27FE0-8CF9-3344-A2FE-D83759A27EF5}"/>
              </a:ext>
            </a:extLst>
          </p:cNvPr>
          <p:cNvSpPr/>
          <p:nvPr userDrawn="1"/>
        </p:nvSpPr>
        <p:spPr>
          <a:xfrm>
            <a:off x="8047214" y="2728873"/>
            <a:ext cx="2290321" cy="52225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63BF7E"/>
              </a:gs>
              <a:gs pos="46000">
                <a:srgbClr val="4DBA84"/>
              </a:gs>
              <a:gs pos="100000">
                <a:srgbClr val="38B589"/>
              </a:gs>
            </a:gsLst>
            <a:path path="circle">
              <a:fillToRect r="100000" b="10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A31A2167-0579-B84B-B7F2-380C7D5477E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269988" y="2820724"/>
            <a:ext cx="1919115" cy="369332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ctr">
              <a:buNone/>
              <a:defRPr kumimoji="0" lang="en-US" sz="1800" b="1" i="0" u="none" strike="noStrike" cap="none" spc="0" normalizeH="0" baseline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oppins" panose="00000500000000000000" pitchFamily="2" charset="0"/>
                <a:cs typeface="Poppins" panose="00000500000000000000" pitchFamily="2" charset="0"/>
              </a:defRPr>
            </a:lvl1pPr>
          </a:lstStyle>
          <a:p>
            <a:pPr marL="457200" marR="0" lvl="0" indent="-457200" fontAlgn="auto">
              <a:lnSpc>
                <a:spcPct val="10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tabLst/>
            </a:pPr>
            <a:r>
              <a:rPr lang="en-US"/>
              <a:t>Tap to edit</a:t>
            </a:r>
          </a:p>
        </p:txBody>
      </p:sp>
    </p:spTree>
    <p:extLst>
      <p:ext uri="{BB962C8B-B14F-4D97-AF65-F5344CB8AC3E}">
        <p14:creationId xmlns:p14="http://schemas.microsoft.com/office/powerpoint/2010/main" val="22000630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725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65000"/>
              <a:lumOff val="35000"/>
            </a:schemeClr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ppleSymbols" charset="0"/>
        <a:buChar char="⎻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ppleSymbols" charset="0"/>
        <a:buChar char="⎻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114550" indent="-285750" algn="l" defTabSz="914400" rtl="0" eaLnBrk="1" latinLnBrk="0" hangingPunct="1">
        <a:lnSpc>
          <a:spcPct val="90000"/>
        </a:lnSpc>
        <a:spcBef>
          <a:spcPts val="500"/>
        </a:spcBef>
        <a:buFont typeface="AppleSymbols" charset="0"/>
        <a:buChar char="⟩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69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53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avy 3D art">
            <a:extLst>
              <a:ext uri="{FF2B5EF4-FFF2-40B4-BE49-F238E27FC236}">
                <a16:creationId xmlns:a16="http://schemas.microsoft.com/office/drawing/2014/main" id="{F750C1CC-2BE0-D256-4BF8-25463DD0B4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20458" b="6978"/>
          <a:stretch/>
        </p:blipFill>
        <p:spPr>
          <a:xfrm>
            <a:off x="20" y="1571"/>
            <a:ext cx="12191980" cy="68564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EF77A7C-132D-0FF5-68CC-4E164B85F9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433633" y="430312"/>
            <a:ext cx="9832157" cy="1425728"/>
          </a:xfrm>
        </p:spPr>
        <p:txBody>
          <a:bodyPr anchor="b"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</a:rPr>
              <a:t>Budget Line-Item Amendments</a:t>
            </a:r>
            <a:br>
              <a:rPr lang="en-US" sz="3200" dirty="0">
                <a:solidFill>
                  <a:schemeClr val="bg1"/>
                </a:solidFill>
              </a:rPr>
            </a:br>
            <a:r>
              <a:rPr lang="en-US" sz="2000" i="1" dirty="0"/>
              <a:t>Building Efficiency, Compliance, Scalability, &amp; Consolidation</a:t>
            </a:r>
            <a:endParaRPr lang="en-US" i="1" dirty="0"/>
          </a:p>
        </p:txBody>
      </p:sp>
      <p:pic>
        <p:nvPicPr>
          <p:cNvPr id="6" name="Picture 5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3757EB35-38E3-AFFC-5485-5F2035EF02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4854" y="5565873"/>
            <a:ext cx="5067300" cy="1193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9937A3-5E67-32D8-C0A8-5C78E127E91E}"/>
              </a:ext>
            </a:extLst>
          </p:cNvPr>
          <p:cNvSpPr txBox="1"/>
          <p:nvPr/>
        </p:nvSpPr>
        <p:spPr>
          <a:xfrm>
            <a:off x="560717" y="5805577"/>
            <a:ext cx="2173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oppins" panose="00000500000000000000" pitchFamily="2" charset="0"/>
                <a:ea typeface="+mn-ea"/>
                <a:cs typeface="Poppins" panose="00000500000000000000" pitchFamily="2" charset="0"/>
              </a:rPr>
              <a:t>Grant Seeker</a:t>
            </a:r>
          </a:p>
        </p:txBody>
      </p:sp>
    </p:spTree>
    <p:extLst>
      <p:ext uri="{BB962C8B-B14F-4D97-AF65-F5344CB8AC3E}">
        <p14:creationId xmlns:p14="http://schemas.microsoft.com/office/powerpoint/2010/main" val="3913990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2D57-8AD8-B46B-3BEB-610A675D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In-product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0A0CD-BDBF-35E7-5701-440709C6F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Entering an amendment with purpose areas &amp; direct cost calculation</a:t>
            </a:r>
          </a:p>
        </p:txBody>
      </p:sp>
    </p:spTree>
    <p:extLst>
      <p:ext uri="{BB962C8B-B14F-4D97-AF65-F5344CB8AC3E}">
        <p14:creationId xmlns:p14="http://schemas.microsoft.com/office/powerpoint/2010/main" val="2325545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004D6E-2138-577A-727F-A65DC47EDE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available on AmpliFund Support 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AEC24-11F3-4E7D-6EA2-B8E10E6AA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Session recording</a:t>
            </a:r>
          </a:p>
          <a:p>
            <a:r>
              <a:rPr lang="en-US" dirty="0"/>
              <a:t>Editable session deck </a:t>
            </a:r>
          </a:p>
          <a:p>
            <a:r>
              <a:rPr lang="en-US" dirty="0"/>
              <a:t>Quick instruction guide </a:t>
            </a:r>
          </a:p>
          <a:p>
            <a:r>
              <a:rPr lang="en-US" dirty="0"/>
              <a:t>FAQ document</a:t>
            </a:r>
          </a:p>
        </p:txBody>
      </p:sp>
    </p:spTree>
    <p:extLst>
      <p:ext uri="{BB962C8B-B14F-4D97-AF65-F5344CB8AC3E}">
        <p14:creationId xmlns:p14="http://schemas.microsoft.com/office/powerpoint/2010/main" val="2841785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89B1E-E642-B2BF-14E2-B6FB77EE1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741F8-B3FA-F809-1DA0-0987CEB1B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Launch Date &amp; Overview of Changes</a:t>
            </a:r>
          </a:p>
          <a:p>
            <a:endParaRPr lang="en-US" dirty="0"/>
          </a:p>
          <a:p>
            <a:r>
              <a:rPr lang="en-US" dirty="0"/>
              <a:t>In-Product Demo Entering Amendment Scenarios</a:t>
            </a:r>
          </a:p>
          <a:p>
            <a:endParaRPr lang="en-US" dirty="0"/>
          </a:p>
          <a:p>
            <a:r>
              <a:rPr lang="en-US" dirty="0"/>
              <a:t>Reference Materials</a:t>
            </a:r>
          </a:p>
          <a:p>
            <a:endParaRPr lang="en-US" dirty="0"/>
          </a:p>
          <a:p>
            <a:r>
              <a:rPr lang="en-US" dirty="0"/>
              <a:t>Q&amp;A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1595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C8B38D4-9D92-4608-A16B-260E8CC21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4197B3-64F9-856E-A59C-7B4339BB7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7800" y="-21730"/>
            <a:ext cx="9144000" cy="869092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Launch &amp; Overview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B25D2F4-7A0E-ACA7-3A97-AEE028D25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737234"/>
            <a:ext cx="12192000" cy="312031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ade Gothic Next Light"/>
              <a:ea typeface="+mn-ea"/>
              <a:cs typeface="+mn-cs"/>
            </a:endParaRP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C930CF81-0D85-521C-C225-3AA66DE25D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4560838"/>
              </p:ext>
            </p:extLst>
          </p:nvPr>
        </p:nvGraphicFramePr>
        <p:xfrm>
          <a:off x="1095375" y="920128"/>
          <a:ext cx="11096625" cy="1921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C28F1DE-6CD4-5065-9F84-061582A621CD}"/>
              </a:ext>
            </a:extLst>
          </p:cNvPr>
          <p:cNvSpPr txBox="1"/>
          <p:nvPr/>
        </p:nvSpPr>
        <p:spPr>
          <a:xfrm>
            <a:off x="2019300" y="3810000"/>
            <a:ext cx="17540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10/24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EBC37D-9B52-3265-03E0-AED5D3D09A5E}"/>
              </a:ext>
            </a:extLst>
          </p:cNvPr>
          <p:cNvSpPr txBox="1"/>
          <p:nvPr/>
        </p:nvSpPr>
        <p:spPr>
          <a:xfrm>
            <a:off x="6019800" y="2863588"/>
            <a:ext cx="533555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Budget category type amendment removed and replaced with Budget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Amendment </a:t>
            </a:r>
            <a:r>
              <a:rPr lang="en-US" sz="1600" dirty="0">
                <a:latin typeface="Trade Gothic Next Light"/>
              </a:rPr>
              <a:t>history viewable on amendment details page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Summary of changes required for budget amendments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600" dirty="0">
                <a:latin typeface="Trade Gothic Next Light"/>
              </a:rPr>
              <a:t>Grant Seekers can now save an amendment as a draft</a:t>
            </a:r>
          </a:p>
          <a:p>
            <a:pPr marL="685800" marR="0" lvl="0" indent="-685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rade Gothic Next Light"/>
                <a:ea typeface="+mn-ea"/>
                <a:cs typeface="+mn-cs"/>
              </a:rPr>
              <a:t>Finalized budget amendment changes are automatically applied to the budget</a:t>
            </a:r>
          </a:p>
        </p:txBody>
      </p:sp>
    </p:spTree>
    <p:extLst>
      <p:ext uri="{BB962C8B-B14F-4D97-AF65-F5344CB8AC3E}">
        <p14:creationId xmlns:p14="http://schemas.microsoft.com/office/powerpoint/2010/main" val="2800475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2D57-8AD8-B46B-3BEB-610A675D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Submitting or entering Amendment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0A0CD-BDBF-35E7-5701-440709C6F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02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2FC47-D167-D17E-6E61-6C0D3DAA4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 budget &amp; download budget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F23384-0790-C08E-5907-7046467390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744" y="1905001"/>
            <a:ext cx="4623962" cy="324549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CA1A30-FABE-7FAF-D8C5-CD49F1DCA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468" y="4236098"/>
            <a:ext cx="7793030" cy="1513708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0E29C15-7BDD-BDD1-90AD-32B3FC58A0E7}"/>
              </a:ext>
            </a:extLst>
          </p:cNvPr>
          <p:cNvSpPr/>
          <p:nvPr/>
        </p:nvSpPr>
        <p:spPr>
          <a:xfrm>
            <a:off x="862642" y="2415396"/>
            <a:ext cx="4080294" cy="30192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23C2407-D6CC-D265-0410-D979D5B7FBB8}"/>
              </a:ext>
            </a:extLst>
          </p:cNvPr>
          <p:cNvSpPr/>
          <p:nvPr/>
        </p:nvSpPr>
        <p:spPr>
          <a:xfrm>
            <a:off x="5153706" y="4891178"/>
            <a:ext cx="2187373" cy="3749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8DA72BA-DFA3-5F4B-A73B-BB824ECCC0F9}"/>
              </a:ext>
            </a:extLst>
          </p:cNvPr>
          <p:cNvSpPr/>
          <p:nvPr/>
        </p:nvSpPr>
        <p:spPr>
          <a:xfrm>
            <a:off x="1431985" y="4408098"/>
            <a:ext cx="2242868" cy="4830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9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2B38C-079B-6F60-2F08-52C8CC5D7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Edit Excel file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BA13D1-43A9-A441-1358-DFDCF4A72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29730"/>
            <a:ext cx="12192000" cy="798540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C018D3-1B9C-EF6A-7F42-8EE69FD3A165}"/>
              </a:ext>
            </a:extLst>
          </p:cNvPr>
          <p:cNvSpPr txBox="1"/>
          <p:nvPr/>
        </p:nvSpPr>
        <p:spPr>
          <a:xfrm>
            <a:off x="638187" y="4014633"/>
            <a:ext cx="10345919" cy="1624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add a line item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include a Category, Line Item name, Line Item Type and Total Budgeted (Direct Cost) at a minimum (include match or other more granular budget details as required)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remove a line item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delete the line item from the file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change total budgeted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for a line item update the Total Budgeted (Direct Cost)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To </a:t>
            </a:r>
            <a:r>
              <a:rPr lang="en-US" sz="1400" b="1" i="1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add, remove of change match</a:t>
            </a:r>
            <a:r>
              <a:rPr lang="en-US" sz="1400" kern="100" dirty="0">
                <a:effectLst/>
                <a:latin typeface="Poppins" panose="00000500000000000000" pitchFamily="2" charset="0"/>
                <a:ea typeface="Arial" panose="020B0604020202020204" pitchFamily="34" charset="0"/>
              </a:rPr>
              <a:t> update the Match Value columns</a:t>
            </a:r>
          </a:p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2E92A4-C445-D186-8B01-665B5D920EA1}"/>
              </a:ext>
            </a:extLst>
          </p:cNvPr>
          <p:cNvSpPr/>
          <p:nvPr/>
        </p:nvSpPr>
        <p:spPr>
          <a:xfrm>
            <a:off x="10662249" y="2967487"/>
            <a:ext cx="1529751" cy="86078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8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05C64-E6B0-ECFE-E417-9CC924E85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Upload excel file &amp; review changes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E7CF2CB-3ABE-63C1-F90A-13006F48BB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9854" y="2308655"/>
            <a:ext cx="5049633" cy="1742618"/>
          </a:xfrm>
          <a:ln>
            <a:solidFill>
              <a:schemeClr val="tx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243F31B-1701-747F-C6F8-696878C0A3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671" y="3499473"/>
            <a:ext cx="8316486" cy="2676899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0153DFC-DC61-91C2-C64E-E55E26D43C9C}"/>
              </a:ext>
            </a:extLst>
          </p:cNvPr>
          <p:cNvSpPr/>
          <p:nvPr/>
        </p:nvSpPr>
        <p:spPr>
          <a:xfrm>
            <a:off x="849854" y="3179964"/>
            <a:ext cx="1608674" cy="3749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F75161-1693-6EEE-5D0B-5E981355E0F2}"/>
              </a:ext>
            </a:extLst>
          </p:cNvPr>
          <p:cNvSpPr/>
          <p:nvPr/>
        </p:nvSpPr>
        <p:spPr>
          <a:xfrm>
            <a:off x="3658695" y="3499473"/>
            <a:ext cx="2187373" cy="3749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504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AD831-2DCB-CDD7-09D6-61831A51C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 additional detail &amp; Save or finalize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12A314-D6D6-C4EF-4761-0E46FBF5A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38" y="2247523"/>
            <a:ext cx="6782747" cy="2705478"/>
          </a:xfrm>
          <a:prstGeom prst="rect">
            <a:avLst/>
          </a:prstGeom>
          <a:ln>
            <a:solidFill>
              <a:schemeClr val="tx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DF54BD-6A92-C130-643B-20E259889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2734" y="5524418"/>
            <a:ext cx="2753109" cy="552527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6CAD707-3801-4F24-B861-D5FD53B7AB88}"/>
              </a:ext>
            </a:extLst>
          </p:cNvPr>
          <p:cNvSpPr/>
          <p:nvPr/>
        </p:nvSpPr>
        <p:spPr>
          <a:xfrm>
            <a:off x="762861" y="3179964"/>
            <a:ext cx="1117697" cy="167670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D6BC336-7EEF-9FD6-241C-038ADCA94F95}"/>
              </a:ext>
            </a:extLst>
          </p:cNvPr>
          <p:cNvSpPr/>
          <p:nvPr/>
        </p:nvSpPr>
        <p:spPr>
          <a:xfrm>
            <a:off x="6982734" y="5486049"/>
            <a:ext cx="1900815" cy="71616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4943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92D57-8AD8-B46B-3BEB-610A675DF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In-product Example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80A0CD-BDBF-35E7-5701-440709C6FE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Entering an amendment with grant funded &amp; match</a:t>
            </a:r>
          </a:p>
        </p:txBody>
      </p:sp>
    </p:spTree>
    <p:extLst>
      <p:ext uri="{BB962C8B-B14F-4D97-AF65-F5344CB8AC3E}">
        <p14:creationId xmlns:p14="http://schemas.microsoft.com/office/powerpoint/2010/main" val="161016901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mpliFund Rebranded Template 2019" id="{11EE4B26-8978-4437-82E8-9AB5BFB6BEC1}" vid="{CC283616-6768-42D0-8584-6580D0FFC423}"/>
    </a:ext>
  </a:extLst>
</a:theme>
</file>

<file path=ppt/theme/theme2.xml><?xml version="1.0" encoding="utf-8"?>
<a:theme xmlns:a="http://schemas.openxmlformats.org/drawingml/2006/main" name="AfterglowVTI">
  <a:themeElements>
    <a:clrScheme name="AnalogousFromRegularSeed_2SEEDS">
      <a:dk1>
        <a:srgbClr val="000000"/>
      </a:dk1>
      <a:lt1>
        <a:srgbClr val="FFFFFF"/>
      </a:lt1>
      <a:dk2>
        <a:srgbClr val="23323E"/>
      </a:dk2>
      <a:lt2>
        <a:srgbClr val="E8E3E2"/>
      </a:lt2>
      <a:accent1>
        <a:srgbClr val="3B94B1"/>
      </a:accent1>
      <a:accent2>
        <a:srgbClr val="46B4A1"/>
      </a:accent2>
      <a:accent3>
        <a:srgbClr val="4D74C3"/>
      </a:accent3>
      <a:accent4>
        <a:srgbClr val="B13B58"/>
      </a:accent4>
      <a:accent5>
        <a:srgbClr val="C3604D"/>
      </a:accent5>
      <a:accent6>
        <a:srgbClr val="B1803B"/>
      </a:accent6>
      <a:hlink>
        <a:srgbClr val="BF5F3F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1314</TotalTime>
  <Words>227</Words>
  <Application>Microsoft Office PowerPoint</Application>
  <PresentationFormat>Widescreen</PresentationFormat>
  <Paragraphs>38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AppleSymbols</vt:lpstr>
      <vt:lpstr>Aptos</vt:lpstr>
      <vt:lpstr>Arial</vt:lpstr>
      <vt:lpstr>Oswald</vt:lpstr>
      <vt:lpstr>Poppins</vt:lpstr>
      <vt:lpstr>Poppins Light</vt:lpstr>
      <vt:lpstr>Symbol</vt:lpstr>
      <vt:lpstr>Trade Gothic Next Cond</vt:lpstr>
      <vt:lpstr>Trade Gothic Next Light</vt:lpstr>
      <vt:lpstr>1_Office Theme</vt:lpstr>
      <vt:lpstr>AfterglowVTI</vt:lpstr>
      <vt:lpstr>Budget Line-Item Amendments Building Efficiency, Compliance, Scalability, &amp; Consolidation</vt:lpstr>
      <vt:lpstr>Agenda</vt:lpstr>
      <vt:lpstr>Launch &amp; Overview</vt:lpstr>
      <vt:lpstr>Submitting or entering Amendment</vt:lpstr>
      <vt:lpstr>Select budget &amp; download budget</vt:lpstr>
      <vt:lpstr>Edit Excel file</vt:lpstr>
      <vt:lpstr>Upload excel file &amp; review changes</vt:lpstr>
      <vt:lpstr>Add additional detail &amp; Save or finalize</vt:lpstr>
      <vt:lpstr>In-product Example</vt:lpstr>
      <vt:lpstr>In-product Example</vt:lpstr>
      <vt:lpstr>Resources available on AmpliFund Support Site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Emily Naufel</dc:creator>
  <cp:lastModifiedBy>Emily Naufel</cp:lastModifiedBy>
  <cp:revision>2</cp:revision>
  <dcterms:created xsi:type="dcterms:W3CDTF">2024-10-09T17:45:36Z</dcterms:created>
  <dcterms:modified xsi:type="dcterms:W3CDTF">2024-10-17T13:27:24Z</dcterms:modified>
</cp:coreProperties>
</file>