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7"/>
  </p:notesMasterIdLst>
  <p:sldIdLst>
    <p:sldId id="300" r:id="rId3"/>
    <p:sldId id="290" r:id="rId4"/>
    <p:sldId id="291" r:id="rId5"/>
    <p:sldId id="305" r:id="rId6"/>
    <p:sldId id="301" r:id="rId7"/>
    <p:sldId id="302" r:id="rId8"/>
    <p:sldId id="303" r:id="rId9"/>
    <p:sldId id="304" r:id="rId10"/>
    <p:sldId id="306" r:id="rId11"/>
    <p:sldId id="307" r:id="rId12"/>
    <p:sldId id="308" r:id="rId13"/>
    <p:sldId id="309" r:id="rId14"/>
    <p:sldId id="310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C6354-F732-481F-A010-DE2E95ABF52E}" v="42" dt="2024-10-14T20:49:2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Naufel" userId="2cfcd326-491f-47d3-8124-402d5a9f51b3" providerId="ADAL" clId="{444C6354-F732-481F-A010-DE2E95ABF52E}"/>
    <pc:docChg chg="undo custSel addSld delSld modSld">
      <pc:chgData name="Emily Naufel" userId="2cfcd326-491f-47d3-8124-402d5a9f51b3" providerId="ADAL" clId="{444C6354-F732-481F-A010-DE2E95ABF52E}" dt="2024-10-14T20:51:25.147" v="1528" actId="20577"/>
      <pc:docMkLst>
        <pc:docMk/>
      </pc:docMkLst>
      <pc:sldChg chg="modSp mod">
        <pc:chgData name="Emily Naufel" userId="2cfcd326-491f-47d3-8124-402d5a9f51b3" providerId="ADAL" clId="{444C6354-F732-481F-A010-DE2E95ABF52E}" dt="2024-10-10T12:52:25.834" v="744" actId="20577"/>
        <pc:sldMkLst>
          <pc:docMk/>
          <pc:sldMk cId="3467159587" sldId="290"/>
        </pc:sldMkLst>
        <pc:spChg chg="mod">
          <ac:chgData name="Emily Naufel" userId="2cfcd326-491f-47d3-8124-402d5a9f51b3" providerId="ADAL" clId="{444C6354-F732-481F-A010-DE2E95ABF52E}" dt="2024-10-10T12:52:25.834" v="744" actId="20577"/>
          <ac:spMkLst>
            <pc:docMk/>
            <pc:sldMk cId="3467159587" sldId="290"/>
            <ac:spMk id="3" creationId="{575741F8-B3FA-F809-1DA0-0987CEB1B7D3}"/>
          </ac:spMkLst>
        </pc:spChg>
      </pc:sldChg>
      <pc:sldChg chg="addSp delSp modSp mod">
        <pc:chgData name="Emily Naufel" userId="2cfcd326-491f-47d3-8124-402d5a9f51b3" providerId="ADAL" clId="{444C6354-F732-481F-A010-DE2E95ABF52E}" dt="2024-10-14T20:49:18.052" v="1498"/>
        <pc:sldMkLst>
          <pc:docMk/>
          <pc:sldMk cId="2800475355" sldId="291"/>
        </pc:sldMkLst>
        <pc:spChg chg="mod">
          <ac:chgData name="Emily Naufel" userId="2cfcd326-491f-47d3-8124-402d5a9f51b3" providerId="ADAL" clId="{444C6354-F732-481F-A010-DE2E95ABF52E}" dt="2024-10-09T17:49:29.240" v="215" actId="20577"/>
          <ac:spMkLst>
            <pc:docMk/>
            <pc:sldMk cId="2800475355" sldId="291"/>
            <ac:spMk id="2" creationId="{3B4197B3-64F9-856E-A59C-7B4339BB7C41}"/>
          </ac:spMkLst>
        </pc:spChg>
        <pc:spChg chg="add mod">
          <ac:chgData name="Emily Naufel" userId="2cfcd326-491f-47d3-8124-402d5a9f51b3" providerId="ADAL" clId="{444C6354-F732-481F-A010-DE2E95ABF52E}" dt="2024-10-09T17:52:22.356" v="619" actId="20577"/>
          <ac:spMkLst>
            <pc:docMk/>
            <pc:sldMk cId="2800475355" sldId="291"/>
            <ac:spMk id="3" creationId="{29EBC37D-9B52-3265-03E0-AED5D3D09A5E}"/>
          </ac:spMkLst>
        </pc:spChg>
        <pc:spChg chg="mod">
          <ac:chgData name="Emily Naufel" userId="2cfcd326-491f-47d3-8124-402d5a9f51b3" providerId="ADAL" clId="{444C6354-F732-481F-A010-DE2E95ABF52E}" dt="2024-10-09T17:49:22.069" v="203" actId="207"/>
          <ac:spMkLst>
            <pc:docMk/>
            <pc:sldMk cId="2800475355" sldId="291"/>
            <ac:spMk id="6" creationId="{CC28F1DE-6CD4-5065-9F84-061582A621CD}"/>
          </ac:spMkLst>
        </pc:spChg>
        <pc:graphicFrameChg chg="del">
          <ac:chgData name="Emily Naufel" userId="2cfcd326-491f-47d3-8124-402d5a9f51b3" providerId="ADAL" clId="{444C6354-F732-481F-A010-DE2E95ABF52E}" dt="2024-10-09T17:49:32.433" v="216" actId="478"/>
          <ac:graphicFrameMkLst>
            <pc:docMk/>
            <pc:sldMk cId="2800475355" sldId="291"/>
            <ac:graphicFrameMk id="4" creationId="{A8686F1D-78EC-3F03-CB69-22344B6CEE11}"/>
          </ac:graphicFrameMkLst>
        </pc:graphicFrameChg>
        <pc:graphicFrameChg chg="mod modGraphic">
          <ac:chgData name="Emily Naufel" userId="2cfcd326-491f-47d3-8124-402d5a9f51b3" providerId="ADAL" clId="{444C6354-F732-481F-A010-DE2E95ABF52E}" dt="2024-10-14T20:49:18.052" v="1498"/>
          <ac:graphicFrameMkLst>
            <pc:docMk/>
            <pc:sldMk cId="2800475355" sldId="291"/>
            <ac:graphicFrameMk id="7" creationId="{C930CF81-0D85-521C-C225-3AA66DE25DB9}"/>
          </ac:graphicFrameMkLst>
        </pc:graphicFrameChg>
      </pc:sldChg>
      <pc:sldChg chg="modSp new del mod modClrScheme chgLayout">
        <pc:chgData name="Emily Naufel" userId="2cfcd326-491f-47d3-8124-402d5a9f51b3" providerId="ADAL" clId="{444C6354-F732-481F-A010-DE2E95ABF52E}" dt="2024-10-09T17:53:17.263" v="651" actId="47"/>
        <pc:sldMkLst>
          <pc:docMk/>
          <pc:sldMk cId="1906055796" sldId="301"/>
        </pc:sldMkLst>
        <pc:spChg chg="mod ord">
          <ac:chgData name="Emily Naufel" userId="2cfcd326-491f-47d3-8124-402d5a9f51b3" providerId="ADAL" clId="{444C6354-F732-481F-A010-DE2E95ABF52E}" dt="2024-10-09T17:53:06.342" v="650" actId="700"/>
          <ac:spMkLst>
            <pc:docMk/>
            <pc:sldMk cId="1906055796" sldId="301"/>
            <ac:spMk id="2" creationId="{EACC0CF3-1A83-732F-1F5F-462D9E13EE17}"/>
          </ac:spMkLst>
        </pc:spChg>
        <pc:spChg chg="mod ord">
          <ac:chgData name="Emily Naufel" userId="2cfcd326-491f-47d3-8124-402d5a9f51b3" providerId="ADAL" clId="{444C6354-F732-481F-A010-DE2E95ABF52E}" dt="2024-10-09T17:53:06.342" v="650" actId="700"/>
          <ac:spMkLst>
            <pc:docMk/>
            <pc:sldMk cId="1906055796" sldId="301"/>
            <ac:spMk id="3" creationId="{F81B0D49-1979-40BC-8693-4DE2131C40F1}"/>
          </ac:spMkLst>
        </pc:spChg>
        <pc:spChg chg="mod ord">
          <ac:chgData name="Emily Naufel" userId="2cfcd326-491f-47d3-8124-402d5a9f51b3" providerId="ADAL" clId="{444C6354-F732-481F-A010-DE2E95ABF52E}" dt="2024-10-09T17:53:06.342" v="650" actId="700"/>
          <ac:spMkLst>
            <pc:docMk/>
            <pc:sldMk cId="1906055796" sldId="301"/>
            <ac:spMk id="4" creationId="{CB3732A1-B7C0-BA2C-BE2A-B5E6094C5710}"/>
          </ac:spMkLst>
        </pc:spChg>
      </pc:sldChg>
      <pc:sldChg chg="addSp delSp modSp new mod">
        <pc:chgData name="Emily Naufel" userId="2cfcd326-491f-47d3-8124-402d5a9f51b3" providerId="ADAL" clId="{444C6354-F732-481F-A010-DE2E95ABF52E}" dt="2024-10-10T12:58:39.911" v="1007" actId="14100"/>
        <pc:sldMkLst>
          <pc:docMk/>
          <pc:sldMk cId="2996992374" sldId="301"/>
        </pc:sldMkLst>
        <pc:spChg chg="mod">
          <ac:chgData name="Emily Naufel" userId="2cfcd326-491f-47d3-8124-402d5a9f51b3" providerId="ADAL" clId="{444C6354-F732-481F-A010-DE2E95ABF52E}" dt="2024-10-10T12:58:26.436" v="1001" actId="20577"/>
          <ac:spMkLst>
            <pc:docMk/>
            <pc:sldMk cId="2996992374" sldId="301"/>
            <ac:spMk id="2" creationId="{40F2FC47-D167-D17E-6E61-6C0D3DAA4703}"/>
          </ac:spMkLst>
        </pc:spChg>
        <pc:spChg chg="del">
          <ac:chgData name="Emily Naufel" userId="2cfcd326-491f-47d3-8124-402d5a9f51b3" providerId="ADAL" clId="{444C6354-F732-481F-A010-DE2E95ABF52E}" dt="2024-10-09T17:54:56.628" v="698" actId="478"/>
          <ac:spMkLst>
            <pc:docMk/>
            <pc:sldMk cId="2996992374" sldId="301"/>
            <ac:spMk id="3" creationId="{7BA6AD1B-4506-5671-4683-8E859DEBD87B}"/>
          </ac:spMkLst>
        </pc:spChg>
        <pc:spChg chg="add mod">
          <ac:chgData name="Emily Naufel" userId="2cfcd326-491f-47d3-8124-402d5a9f51b3" providerId="ADAL" clId="{444C6354-F732-481F-A010-DE2E95ABF52E}" dt="2024-10-10T12:53:02.177" v="751" actId="14100"/>
          <ac:spMkLst>
            <pc:docMk/>
            <pc:sldMk cId="2996992374" sldId="301"/>
            <ac:spMk id="8" creationId="{90E29C15-7BDD-BDD1-90AD-32B3FC58A0E7}"/>
          </ac:spMkLst>
        </pc:spChg>
        <pc:spChg chg="add mod">
          <ac:chgData name="Emily Naufel" userId="2cfcd326-491f-47d3-8124-402d5a9f51b3" providerId="ADAL" clId="{444C6354-F732-481F-A010-DE2E95ABF52E}" dt="2024-10-10T12:53:10.637" v="755" actId="14100"/>
          <ac:spMkLst>
            <pc:docMk/>
            <pc:sldMk cId="2996992374" sldId="301"/>
            <ac:spMk id="9" creationId="{423C2407-D6CC-D265-0410-D979D5B7FBB8}"/>
          </ac:spMkLst>
        </pc:spChg>
        <pc:spChg chg="add mod">
          <ac:chgData name="Emily Naufel" userId="2cfcd326-491f-47d3-8124-402d5a9f51b3" providerId="ADAL" clId="{444C6354-F732-481F-A010-DE2E95ABF52E}" dt="2024-10-10T12:58:39.911" v="1007" actId="14100"/>
          <ac:spMkLst>
            <pc:docMk/>
            <pc:sldMk cId="2996992374" sldId="301"/>
            <ac:spMk id="10" creationId="{78DA72BA-DFA3-5F4B-A73B-BB824ECCC0F9}"/>
          </ac:spMkLst>
        </pc:spChg>
        <pc:picChg chg="add mod">
          <ac:chgData name="Emily Naufel" userId="2cfcd326-491f-47d3-8124-402d5a9f51b3" providerId="ADAL" clId="{444C6354-F732-481F-A010-DE2E95ABF52E}" dt="2024-10-10T12:52:39.211" v="745" actId="208"/>
          <ac:picMkLst>
            <pc:docMk/>
            <pc:sldMk cId="2996992374" sldId="301"/>
            <ac:picMk id="5" creationId="{E0F23384-0790-C08E-5907-7046467390B0}"/>
          </ac:picMkLst>
        </pc:picChg>
        <pc:picChg chg="add mod">
          <ac:chgData name="Emily Naufel" userId="2cfcd326-491f-47d3-8124-402d5a9f51b3" providerId="ADAL" clId="{444C6354-F732-481F-A010-DE2E95ABF52E}" dt="2024-10-10T12:52:41.123" v="746" actId="208"/>
          <ac:picMkLst>
            <pc:docMk/>
            <pc:sldMk cId="2996992374" sldId="301"/>
            <ac:picMk id="7" creationId="{E2CA1A30-FABE-7FAF-D8C5-CD49F1DCACFE}"/>
          </ac:picMkLst>
        </pc:picChg>
      </pc:sldChg>
      <pc:sldChg chg="addSp delSp modSp new mod">
        <pc:chgData name="Emily Naufel" userId="2cfcd326-491f-47d3-8124-402d5a9f51b3" providerId="ADAL" clId="{444C6354-F732-481F-A010-DE2E95ABF52E}" dt="2024-10-10T12:55:30.859" v="785" actId="1582"/>
        <pc:sldMkLst>
          <pc:docMk/>
          <pc:sldMk cId="1527528548" sldId="302"/>
        </pc:sldMkLst>
        <pc:spChg chg="mod">
          <ac:chgData name="Emily Naufel" userId="2cfcd326-491f-47d3-8124-402d5a9f51b3" providerId="ADAL" clId="{444C6354-F732-481F-A010-DE2E95ABF52E}" dt="2024-10-10T12:54:01.187" v="772" actId="20577"/>
          <ac:spMkLst>
            <pc:docMk/>
            <pc:sldMk cId="1527528548" sldId="302"/>
            <ac:spMk id="2" creationId="{5F02B38C-079B-6F60-2F08-52C8CC5D71A6}"/>
          </ac:spMkLst>
        </pc:spChg>
        <pc:spChg chg="del">
          <ac:chgData name="Emily Naufel" userId="2cfcd326-491f-47d3-8124-402d5a9f51b3" providerId="ADAL" clId="{444C6354-F732-481F-A010-DE2E95ABF52E}" dt="2024-10-10T12:54:02.902" v="773" actId="478"/>
          <ac:spMkLst>
            <pc:docMk/>
            <pc:sldMk cId="1527528548" sldId="302"/>
            <ac:spMk id="3" creationId="{A7318F4D-6475-DC1E-48CE-3CBF114F0245}"/>
          </ac:spMkLst>
        </pc:spChg>
        <pc:spChg chg="add mod">
          <ac:chgData name="Emily Naufel" userId="2cfcd326-491f-47d3-8124-402d5a9f51b3" providerId="ADAL" clId="{444C6354-F732-481F-A010-DE2E95ABF52E}" dt="2024-10-10T12:55:18.422" v="781" actId="1076"/>
          <ac:spMkLst>
            <pc:docMk/>
            <pc:sldMk cId="1527528548" sldId="302"/>
            <ac:spMk id="8" creationId="{95C018D3-1B9C-EF6A-7F42-8EE69FD3A165}"/>
          </ac:spMkLst>
        </pc:spChg>
        <pc:spChg chg="add mod">
          <ac:chgData name="Emily Naufel" userId="2cfcd326-491f-47d3-8124-402d5a9f51b3" providerId="ADAL" clId="{444C6354-F732-481F-A010-DE2E95ABF52E}" dt="2024-10-10T12:55:30.859" v="785" actId="1582"/>
          <ac:spMkLst>
            <pc:docMk/>
            <pc:sldMk cId="1527528548" sldId="302"/>
            <ac:spMk id="9" creationId="{EF2E92A4-C445-D186-8B01-665B5D920EA1}"/>
          </ac:spMkLst>
        </pc:spChg>
        <pc:picChg chg="add del">
          <ac:chgData name="Emily Naufel" userId="2cfcd326-491f-47d3-8124-402d5a9f51b3" providerId="ADAL" clId="{444C6354-F732-481F-A010-DE2E95ABF52E}" dt="2024-10-09T17:56:22.829" v="708" actId="478"/>
          <ac:picMkLst>
            <pc:docMk/>
            <pc:sldMk cId="1527528548" sldId="302"/>
            <ac:picMk id="5" creationId="{B48D6EF3-70DB-0F93-BAAE-A8D10311FA21}"/>
          </ac:picMkLst>
        </pc:picChg>
        <pc:picChg chg="add mod">
          <ac:chgData name="Emily Naufel" userId="2cfcd326-491f-47d3-8124-402d5a9f51b3" providerId="ADAL" clId="{444C6354-F732-481F-A010-DE2E95ABF52E}" dt="2024-10-10T12:54:07.380" v="774" actId="208"/>
          <ac:picMkLst>
            <pc:docMk/>
            <pc:sldMk cId="1527528548" sldId="302"/>
            <ac:picMk id="7" creationId="{14BA13D1-43A9-A441-1358-DFDCF4A72D09}"/>
          </ac:picMkLst>
        </pc:picChg>
      </pc:sldChg>
      <pc:sldChg chg="addSp delSp modSp new mod">
        <pc:chgData name="Emily Naufel" userId="2cfcd326-491f-47d3-8124-402d5a9f51b3" providerId="ADAL" clId="{444C6354-F732-481F-A010-DE2E95ABF52E}" dt="2024-10-14T20:49:59.742" v="1501" actId="14100"/>
        <pc:sldMkLst>
          <pc:docMk/>
          <pc:sldMk cId="1723504638" sldId="303"/>
        </pc:sldMkLst>
        <pc:spChg chg="mod">
          <ac:chgData name="Emily Naufel" userId="2cfcd326-491f-47d3-8124-402d5a9f51b3" providerId="ADAL" clId="{444C6354-F732-481F-A010-DE2E95ABF52E}" dt="2024-10-10T12:56:13.296" v="832" actId="20577"/>
          <ac:spMkLst>
            <pc:docMk/>
            <pc:sldMk cId="1723504638" sldId="303"/>
            <ac:spMk id="2" creationId="{A9405C64-E6B0-ECFE-E417-9CC924E851C0}"/>
          </ac:spMkLst>
        </pc:spChg>
        <pc:spChg chg="del">
          <ac:chgData name="Emily Naufel" userId="2cfcd326-491f-47d3-8124-402d5a9f51b3" providerId="ADAL" clId="{444C6354-F732-481F-A010-DE2E95ABF52E}" dt="2024-10-09T17:59:09.446" v="711" actId="22"/>
          <ac:spMkLst>
            <pc:docMk/>
            <pc:sldMk cId="1723504638" sldId="303"/>
            <ac:spMk id="3" creationId="{643B7118-6360-0E56-9A47-32C829EFA9F8}"/>
          </ac:spMkLst>
        </pc:spChg>
        <pc:spChg chg="add mod">
          <ac:chgData name="Emily Naufel" userId="2cfcd326-491f-47d3-8124-402d5a9f51b3" providerId="ADAL" clId="{444C6354-F732-481F-A010-DE2E95ABF52E}" dt="2024-10-14T20:49:59.742" v="1501" actId="14100"/>
          <ac:spMkLst>
            <pc:docMk/>
            <pc:sldMk cId="1723504638" sldId="303"/>
            <ac:spMk id="8" creationId="{40153DFC-DC61-91C2-C64E-E55E26D43C9C}"/>
          </ac:spMkLst>
        </pc:spChg>
        <pc:spChg chg="add mod">
          <ac:chgData name="Emily Naufel" userId="2cfcd326-491f-47d3-8124-402d5a9f51b3" providerId="ADAL" clId="{444C6354-F732-481F-A010-DE2E95ABF52E}" dt="2024-10-10T12:56:35.772" v="839" actId="1076"/>
          <ac:spMkLst>
            <pc:docMk/>
            <pc:sldMk cId="1723504638" sldId="303"/>
            <ac:spMk id="9" creationId="{F5F75161-1693-6EEE-5D0B-5E981355E0F2}"/>
          </ac:spMkLst>
        </pc:spChg>
        <pc:picChg chg="add mod ord">
          <ac:chgData name="Emily Naufel" userId="2cfcd326-491f-47d3-8124-402d5a9f51b3" providerId="ADAL" clId="{444C6354-F732-481F-A010-DE2E95ABF52E}" dt="2024-10-10T12:56:18.299" v="834" actId="208"/>
          <ac:picMkLst>
            <pc:docMk/>
            <pc:sldMk cId="1723504638" sldId="303"/>
            <ac:picMk id="5" creationId="{8E7CF2CB-3ABE-63C1-F90A-13006F48BBC6}"/>
          </ac:picMkLst>
        </pc:picChg>
        <pc:picChg chg="add mod">
          <ac:chgData name="Emily Naufel" userId="2cfcd326-491f-47d3-8124-402d5a9f51b3" providerId="ADAL" clId="{444C6354-F732-481F-A010-DE2E95ABF52E}" dt="2024-10-10T12:56:20.043" v="835" actId="208"/>
          <ac:picMkLst>
            <pc:docMk/>
            <pc:sldMk cId="1723504638" sldId="303"/>
            <ac:picMk id="7" creationId="{B243F31B-1701-747F-C6F8-696878C0A34D}"/>
          </ac:picMkLst>
        </pc:picChg>
      </pc:sldChg>
      <pc:sldChg chg="addSp delSp modSp new mod">
        <pc:chgData name="Emily Naufel" userId="2cfcd326-491f-47d3-8124-402d5a9f51b3" providerId="ADAL" clId="{444C6354-F732-481F-A010-DE2E95ABF52E}" dt="2024-10-10T12:57:57.180" v="968" actId="14100"/>
        <pc:sldMkLst>
          <pc:docMk/>
          <pc:sldMk cId="1946494381" sldId="304"/>
        </pc:sldMkLst>
        <pc:spChg chg="mod">
          <ac:chgData name="Emily Naufel" userId="2cfcd326-491f-47d3-8124-402d5a9f51b3" providerId="ADAL" clId="{444C6354-F732-481F-A010-DE2E95ABF52E}" dt="2024-10-10T12:56:59.303" v="908" actId="20577"/>
          <ac:spMkLst>
            <pc:docMk/>
            <pc:sldMk cId="1946494381" sldId="304"/>
            <ac:spMk id="2" creationId="{83CAD831-2DCB-CDD7-09D6-61831A51CE2C}"/>
          </ac:spMkLst>
        </pc:spChg>
        <pc:spChg chg="del">
          <ac:chgData name="Emily Naufel" userId="2cfcd326-491f-47d3-8124-402d5a9f51b3" providerId="ADAL" clId="{444C6354-F732-481F-A010-DE2E95ABF52E}" dt="2024-10-09T18:03:15.289" v="719" actId="22"/>
          <ac:spMkLst>
            <pc:docMk/>
            <pc:sldMk cId="1946494381" sldId="304"/>
            <ac:spMk id="3" creationId="{15F72EDB-1BF5-DA81-1612-9867AC0A7692}"/>
          </ac:spMkLst>
        </pc:spChg>
        <pc:spChg chg="add mod">
          <ac:chgData name="Emily Naufel" userId="2cfcd326-491f-47d3-8124-402d5a9f51b3" providerId="ADAL" clId="{444C6354-F732-481F-A010-DE2E95ABF52E}" dt="2024-10-10T12:57:27.455" v="917" actId="14100"/>
          <ac:spMkLst>
            <pc:docMk/>
            <pc:sldMk cId="1946494381" sldId="304"/>
            <ac:spMk id="10" creationId="{46CAD707-3801-4F24-B861-D5FD53B7AB88}"/>
          </ac:spMkLst>
        </pc:spChg>
        <pc:spChg chg="add mod">
          <ac:chgData name="Emily Naufel" userId="2cfcd326-491f-47d3-8124-402d5a9f51b3" providerId="ADAL" clId="{444C6354-F732-481F-A010-DE2E95ABF52E}" dt="2024-10-10T12:57:35.994" v="921" actId="14100"/>
          <ac:spMkLst>
            <pc:docMk/>
            <pc:sldMk cId="1946494381" sldId="304"/>
            <ac:spMk id="11" creationId="{6886D7DD-710E-7993-77C6-E9687F04DBB4}"/>
          </ac:spMkLst>
        </pc:spChg>
        <pc:spChg chg="add mod">
          <ac:chgData name="Emily Naufel" userId="2cfcd326-491f-47d3-8124-402d5a9f51b3" providerId="ADAL" clId="{444C6354-F732-481F-A010-DE2E95ABF52E}" dt="2024-10-10T12:57:39.058" v="923" actId="1076"/>
          <ac:spMkLst>
            <pc:docMk/>
            <pc:sldMk cId="1946494381" sldId="304"/>
            <ac:spMk id="12" creationId="{9D6BC336-7EEF-9FD6-241C-038ADCA94F95}"/>
          </ac:spMkLst>
        </pc:spChg>
        <pc:spChg chg="add mod">
          <ac:chgData name="Emily Naufel" userId="2cfcd326-491f-47d3-8124-402d5a9f51b3" providerId="ADAL" clId="{444C6354-F732-481F-A010-DE2E95ABF52E}" dt="2024-10-10T12:57:45.476" v="938" actId="20577"/>
          <ac:spMkLst>
            <pc:docMk/>
            <pc:sldMk cId="1946494381" sldId="304"/>
            <ac:spMk id="13" creationId="{599BCC73-1B27-CF4D-2889-08759E19DC16}"/>
          </ac:spMkLst>
        </pc:spChg>
        <pc:spChg chg="add mod">
          <ac:chgData name="Emily Naufel" userId="2cfcd326-491f-47d3-8124-402d5a9f51b3" providerId="ADAL" clId="{444C6354-F732-481F-A010-DE2E95ABF52E}" dt="2024-10-10T12:57:57.180" v="968" actId="14100"/>
          <ac:spMkLst>
            <pc:docMk/>
            <pc:sldMk cId="1946494381" sldId="304"/>
            <ac:spMk id="14" creationId="{E1AA596D-0D02-A48F-1443-1E49D5211573}"/>
          </ac:spMkLst>
        </pc:spChg>
        <pc:picChg chg="add mod">
          <ac:chgData name="Emily Naufel" userId="2cfcd326-491f-47d3-8124-402d5a9f51b3" providerId="ADAL" clId="{444C6354-F732-481F-A010-DE2E95ABF52E}" dt="2024-10-10T12:57:03.793" v="909" actId="208"/>
          <ac:picMkLst>
            <pc:docMk/>
            <pc:sldMk cId="1946494381" sldId="304"/>
            <ac:picMk id="5" creationId="{4F12A314-D6D6-C4EF-4761-0E46FBF5A1FD}"/>
          </ac:picMkLst>
        </pc:picChg>
        <pc:picChg chg="add mod ord">
          <ac:chgData name="Emily Naufel" userId="2cfcd326-491f-47d3-8124-402d5a9f51b3" providerId="ADAL" clId="{444C6354-F732-481F-A010-DE2E95ABF52E}" dt="2024-10-10T12:57:11.814" v="912" actId="1076"/>
          <ac:picMkLst>
            <pc:docMk/>
            <pc:sldMk cId="1946494381" sldId="304"/>
            <ac:picMk id="7" creationId="{88EB7390-C6FA-598D-9BE3-0E2FEB106CAE}"/>
          </ac:picMkLst>
        </pc:picChg>
        <pc:picChg chg="add mod">
          <ac:chgData name="Emily Naufel" userId="2cfcd326-491f-47d3-8124-402d5a9f51b3" providerId="ADAL" clId="{444C6354-F732-481F-A010-DE2E95ABF52E}" dt="2024-10-10T12:57:13.695" v="913" actId="1076"/>
          <ac:picMkLst>
            <pc:docMk/>
            <pc:sldMk cId="1946494381" sldId="304"/>
            <ac:picMk id="9" creationId="{DDDF54BD-6A92-C130-643B-20E25988989C}"/>
          </ac:picMkLst>
        </pc:picChg>
      </pc:sldChg>
      <pc:sldChg chg="modSp new mod">
        <pc:chgData name="Emily Naufel" userId="2cfcd326-491f-47d3-8124-402d5a9f51b3" providerId="ADAL" clId="{444C6354-F732-481F-A010-DE2E95ABF52E}" dt="2024-10-10T12:58:13.583" v="970"/>
        <pc:sldMkLst>
          <pc:docMk/>
          <pc:sldMk cId="512102877" sldId="305"/>
        </pc:sldMkLst>
        <pc:spChg chg="mod">
          <ac:chgData name="Emily Naufel" userId="2cfcd326-491f-47d3-8124-402d5a9f51b3" providerId="ADAL" clId="{444C6354-F732-481F-A010-DE2E95ABF52E}" dt="2024-10-10T12:58:13.583" v="970"/>
          <ac:spMkLst>
            <pc:docMk/>
            <pc:sldMk cId="512102877" sldId="305"/>
            <ac:spMk id="2" creationId="{1FB92D57-8AD8-B46B-3BEB-610A675DF55F}"/>
          </ac:spMkLst>
        </pc:spChg>
      </pc:sldChg>
      <pc:sldChg chg="modSp mod">
        <pc:chgData name="Emily Naufel" userId="2cfcd326-491f-47d3-8124-402d5a9f51b3" providerId="ADAL" clId="{444C6354-F732-481F-A010-DE2E95ABF52E}" dt="2024-10-14T20:50:26.596" v="1505" actId="20577"/>
        <pc:sldMkLst>
          <pc:docMk/>
          <pc:sldMk cId="1610169014" sldId="306"/>
        </pc:sldMkLst>
        <pc:spChg chg="mod">
          <ac:chgData name="Emily Naufel" userId="2cfcd326-491f-47d3-8124-402d5a9f51b3" providerId="ADAL" clId="{444C6354-F732-481F-A010-DE2E95ABF52E}" dt="2024-10-10T12:59:16.725" v="1027" actId="20577"/>
          <ac:spMkLst>
            <pc:docMk/>
            <pc:sldMk cId="1610169014" sldId="306"/>
            <ac:spMk id="2" creationId="{1FB92D57-8AD8-B46B-3BEB-610A675DF55F}"/>
          </ac:spMkLst>
        </pc:spChg>
        <pc:spChg chg="mod">
          <ac:chgData name="Emily Naufel" userId="2cfcd326-491f-47d3-8124-402d5a9f51b3" providerId="ADAL" clId="{444C6354-F732-481F-A010-DE2E95ABF52E}" dt="2024-10-14T20:50:26.596" v="1505" actId="20577"/>
          <ac:spMkLst>
            <pc:docMk/>
            <pc:sldMk cId="1610169014" sldId="306"/>
            <ac:spMk id="3" creationId="{9F80A0CD-BDBF-35E7-5701-440709C6FE38}"/>
          </ac:spMkLst>
        </pc:spChg>
      </pc:sldChg>
      <pc:sldChg chg="addSp delSp modSp new mod">
        <pc:chgData name="Emily Naufel" userId="2cfcd326-491f-47d3-8124-402d5a9f51b3" providerId="ADAL" clId="{444C6354-F732-481F-A010-DE2E95ABF52E}" dt="2024-10-10T14:46:33.833" v="1161" actId="208"/>
        <pc:sldMkLst>
          <pc:docMk/>
          <pc:sldMk cId="3406118988" sldId="307"/>
        </pc:sldMkLst>
        <pc:spChg chg="mod">
          <ac:chgData name="Emily Naufel" userId="2cfcd326-491f-47d3-8124-402d5a9f51b3" providerId="ADAL" clId="{444C6354-F732-481F-A010-DE2E95ABF52E}" dt="2024-10-10T13:00:10.356" v="1151" actId="20577"/>
          <ac:spMkLst>
            <pc:docMk/>
            <pc:sldMk cId="3406118988" sldId="307"/>
            <ac:spMk id="2" creationId="{DF33BE38-70D9-3A95-AD31-7A22F6AAECF9}"/>
          </ac:spMkLst>
        </pc:spChg>
        <pc:spChg chg="del">
          <ac:chgData name="Emily Naufel" userId="2cfcd326-491f-47d3-8124-402d5a9f51b3" providerId="ADAL" clId="{444C6354-F732-481F-A010-DE2E95ABF52E}" dt="2024-10-10T14:44:12.992" v="1152" actId="22"/>
          <ac:spMkLst>
            <pc:docMk/>
            <pc:sldMk cId="3406118988" sldId="307"/>
            <ac:spMk id="3" creationId="{AF55BD2C-EB7B-059F-2121-CAC06D44C245}"/>
          </ac:spMkLst>
        </pc:spChg>
        <pc:picChg chg="add mod ord">
          <ac:chgData name="Emily Naufel" userId="2cfcd326-491f-47d3-8124-402d5a9f51b3" providerId="ADAL" clId="{444C6354-F732-481F-A010-DE2E95ABF52E}" dt="2024-10-10T14:46:31.822" v="1160" actId="208"/>
          <ac:picMkLst>
            <pc:docMk/>
            <pc:sldMk cId="3406118988" sldId="307"/>
            <ac:picMk id="5" creationId="{02B21CD5-31BB-005F-6931-0F66D8B8E8CB}"/>
          </ac:picMkLst>
        </pc:picChg>
        <pc:picChg chg="add mod">
          <ac:chgData name="Emily Naufel" userId="2cfcd326-491f-47d3-8124-402d5a9f51b3" providerId="ADAL" clId="{444C6354-F732-481F-A010-DE2E95ABF52E}" dt="2024-10-10T14:46:33.833" v="1161" actId="208"/>
          <ac:picMkLst>
            <pc:docMk/>
            <pc:sldMk cId="3406118988" sldId="307"/>
            <ac:picMk id="7" creationId="{0297897F-48CF-3533-5E32-6120C23410A0}"/>
          </ac:picMkLst>
        </pc:picChg>
      </pc:sldChg>
      <pc:sldChg chg="modSp mod">
        <pc:chgData name="Emily Naufel" userId="2cfcd326-491f-47d3-8124-402d5a9f51b3" providerId="ADAL" clId="{444C6354-F732-481F-A010-DE2E95ABF52E}" dt="2024-10-10T14:47:18.134" v="1207" actId="20577"/>
        <pc:sldMkLst>
          <pc:docMk/>
          <pc:sldMk cId="2109867089" sldId="308"/>
        </pc:sldMkLst>
        <pc:spChg chg="mod">
          <ac:chgData name="Emily Naufel" userId="2cfcd326-491f-47d3-8124-402d5a9f51b3" providerId="ADAL" clId="{444C6354-F732-481F-A010-DE2E95ABF52E}" dt="2024-10-10T14:47:18.134" v="1207" actId="20577"/>
          <ac:spMkLst>
            <pc:docMk/>
            <pc:sldMk cId="2109867089" sldId="308"/>
            <ac:spMk id="3" creationId="{9F80A0CD-BDBF-35E7-5701-440709C6FE38}"/>
          </ac:spMkLst>
        </pc:spChg>
      </pc:sldChg>
      <pc:sldChg chg="addSp delSp modSp new mod">
        <pc:chgData name="Emily Naufel" userId="2cfcd326-491f-47d3-8124-402d5a9f51b3" providerId="ADAL" clId="{444C6354-F732-481F-A010-DE2E95ABF52E}" dt="2024-10-10T14:57:38.315" v="1269" actId="208"/>
        <pc:sldMkLst>
          <pc:docMk/>
          <pc:sldMk cId="3612652735" sldId="309"/>
        </pc:sldMkLst>
        <pc:spChg chg="mod">
          <ac:chgData name="Emily Naufel" userId="2cfcd326-491f-47d3-8124-402d5a9f51b3" providerId="ADAL" clId="{444C6354-F732-481F-A010-DE2E95ABF52E}" dt="2024-10-10T14:48:02.372" v="1260" actId="20577"/>
          <ac:spMkLst>
            <pc:docMk/>
            <pc:sldMk cId="3612652735" sldId="309"/>
            <ac:spMk id="2" creationId="{494BCBC0-9220-210D-DED9-99DDCFEBF6D8}"/>
          </ac:spMkLst>
        </pc:spChg>
        <pc:spChg chg="del">
          <ac:chgData name="Emily Naufel" userId="2cfcd326-491f-47d3-8124-402d5a9f51b3" providerId="ADAL" clId="{444C6354-F732-481F-A010-DE2E95ABF52E}" dt="2024-10-10T14:56:56.467" v="1261" actId="22"/>
          <ac:spMkLst>
            <pc:docMk/>
            <pc:sldMk cId="3612652735" sldId="309"/>
            <ac:spMk id="3" creationId="{43563925-4E7A-C3C2-F740-5F796E7F0946}"/>
          </ac:spMkLst>
        </pc:spChg>
        <pc:picChg chg="add mod ord">
          <ac:chgData name="Emily Naufel" userId="2cfcd326-491f-47d3-8124-402d5a9f51b3" providerId="ADAL" clId="{444C6354-F732-481F-A010-DE2E95ABF52E}" dt="2024-10-10T14:57:38.315" v="1269" actId="208"/>
          <ac:picMkLst>
            <pc:docMk/>
            <pc:sldMk cId="3612652735" sldId="309"/>
            <ac:picMk id="5" creationId="{9EA790ED-701D-FB2B-F257-85AF2F1DD0F9}"/>
          </ac:picMkLst>
        </pc:picChg>
        <pc:picChg chg="add mod">
          <ac:chgData name="Emily Naufel" userId="2cfcd326-491f-47d3-8124-402d5a9f51b3" providerId="ADAL" clId="{444C6354-F732-481F-A010-DE2E95ABF52E}" dt="2024-10-10T14:57:34.619" v="1267" actId="208"/>
          <ac:picMkLst>
            <pc:docMk/>
            <pc:sldMk cId="3612652735" sldId="309"/>
            <ac:picMk id="7" creationId="{72CE21E3-1CD4-11AA-7E9B-DF7AE089E1BD}"/>
          </ac:picMkLst>
        </pc:picChg>
        <pc:picChg chg="add mod">
          <ac:chgData name="Emily Naufel" userId="2cfcd326-491f-47d3-8124-402d5a9f51b3" providerId="ADAL" clId="{444C6354-F732-481F-A010-DE2E95ABF52E}" dt="2024-10-10T14:57:36.536" v="1268" actId="208"/>
          <ac:picMkLst>
            <pc:docMk/>
            <pc:sldMk cId="3612652735" sldId="309"/>
            <ac:picMk id="9" creationId="{711DB284-0CE6-8CA7-97BE-C53365666446}"/>
          </ac:picMkLst>
        </pc:picChg>
      </pc:sldChg>
      <pc:sldChg chg="modSp mod">
        <pc:chgData name="Emily Naufel" userId="2cfcd326-491f-47d3-8124-402d5a9f51b3" providerId="ADAL" clId="{444C6354-F732-481F-A010-DE2E95ABF52E}" dt="2024-10-10T14:57:53.534" v="1303" actId="20577"/>
        <pc:sldMkLst>
          <pc:docMk/>
          <pc:sldMk cId="2325545363" sldId="310"/>
        </pc:sldMkLst>
        <pc:spChg chg="mod">
          <ac:chgData name="Emily Naufel" userId="2cfcd326-491f-47d3-8124-402d5a9f51b3" providerId="ADAL" clId="{444C6354-F732-481F-A010-DE2E95ABF52E}" dt="2024-10-10T14:57:53.534" v="1303" actId="20577"/>
          <ac:spMkLst>
            <pc:docMk/>
            <pc:sldMk cId="2325545363" sldId="310"/>
            <ac:spMk id="3" creationId="{9F80A0CD-BDBF-35E7-5701-440709C6FE38}"/>
          </ac:spMkLst>
        </pc:spChg>
      </pc:sldChg>
      <pc:sldChg chg="modSp new mod">
        <pc:chgData name="Emily Naufel" userId="2cfcd326-491f-47d3-8124-402d5a9f51b3" providerId="ADAL" clId="{444C6354-F732-481F-A010-DE2E95ABF52E}" dt="2024-10-14T20:51:25.147" v="1528" actId="20577"/>
        <pc:sldMkLst>
          <pc:docMk/>
          <pc:sldMk cId="2841785618" sldId="311"/>
        </pc:sldMkLst>
        <pc:spChg chg="mod">
          <ac:chgData name="Emily Naufel" userId="2cfcd326-491f-47d3-8124-402d5a9f51b3" providerId="ADAL" clId="{444C6354-F732-481F-A010-DE2E95ABF52E}" dt="2024-10-10T14:57:59.512" v="1313" actId="20577"/>
          <ac:spMkLst>
            <pc:docMk/>
            <pc:sldMk cId="2841785618" sldId="311"/>
            <ac:spMk id="2" creationId="{F8004D6E-2138-577A-727F-A65DC47EDE5E}"/>
          </ac:spMkLst>
        </pc:spChg>
        <pc:spChg chg="mod">
          <ac:chgData name="Emily Naufel" userId="2cfcd326-491f-47d3-8124-402d5a9f51b3" providerId="ADAL" clId="{444C6354-F732-481F-A010-DE2E95ABF52E}" dt="2024-10-14T20:51:25.147" v="1528" actId="20577"/>
          <ac:spMkLst>
            <pc:docMk/>
            <pc:sldMk cId="2841785618" sldId="311"/>
            <ac:spMk id="3" creationId="{061AEC24-11F3-4E7D-6EA2-B8E10E6AA70F}"/>
          </ac:spMkLst>
        </pc:spChg>
      </pc:sldChg>
      <pc:sldChg chg="addSp delSp modSp new del mod setBg">
        <pc:chgData name="Emily Naufel" userId="2cfcd326-491f-47d3-8124-402d5a9f51b3" providerId="ADAL" clId="{444C6354-F732-481F-A010-DE2E95ABF52E}" dt="2024-10-14T20:49:27.245" v="1499" actId="47"/>
        <pc:sldMkLst>
          <pc:docMk/>
          <pc:sldMk cId="263449816" sldId="312"/>
        </pc:sldMkLst>
        <pc:spChg chg="mod">
          <ac:chgData name="Emily Naufel" userId="2cfcd326-491f-47d3-8124-402d5a9f51b3" providerId="ADAL" clId="{444C6354-F732-481F-A010-DE2E95ABF52E}" dt="2024-10-14T20:48:43.158" v="1494" actId="26606"/>
          <ac:spMkLst>
            <pc:docMk/>
            <pc:sldMk cId="263449816" sldId="312"/>
            <ac:spMk id="2" creationId="{B762F54C-51AB-A92E-5D51-60D5F7C34253}"/>
          </ac:spMkLst>
        </pc:spChg>
        <pc:spChg chg="del mod">
          <ac:chgData name="Emily Naufel" userId="2cfcd326-491f-47d3-8124-402d5a9f51b3" providerId="ADAL" clId="{444C6354-F732-481F-A010-DE2E95ABF52E}" dt="2024-10-14T20:48:43.158" v="1494" actId="26606"/>
          <ac:spMkLst>
            <pc:docMk/>
            <pc:sldMk cId="263449816" sldId="312"/>
            <ac:spMk id="3" creationId="{AE570573-F78D-3465-CC8A-A3F59806104D}"/>
          </ac:spMkLst>
        </pc:spChg>
        <pc:spChg chg="add">
          <ac:chgData name="Emily Naufel" userId="2cfcd326-491f-47d3-8124-402d5a9f51b3" providerId="ADAL" clId="{444C6354-F732-481F-A010-DE2E95ABF52E}" dt="2024-10-14T20:48:43.158" v="1494" actId="26606"/>
          <ac:spMkLst>
            <pc:docMk/>
            <pc:sldMk cId="263449816" sldId="312"/>
            <ac:spMk id="9" creationId="{1C8B38D4-9D92-4608-A16B-260E8CC21335}"/>
          </ac:spMkLst>
        </pc:spChg>
        <pc:spChg chg="add">
          <ac:chgData name="Emily Naufel" userId="2cfcd326-491f-47d3-8124-402d5a9f51b3" providerId="ADAL" clId="{444C6354-F732-481F-A010-DE2E95ABF52E}" dt="2024-10-14T20:48:43.158" v="1494" actId="26606"/>
          <ac:spMkLst>
            <pc:docMk/>
            <pc:sldMk cId="263449816" sldId="312"/>
            <ac:spMk id="11" creationId="{F3783408-1B05-636E-455B-D26704EB5078}"/>
          </ac:spMkLst>
        </pc:spChg>
        <pc:graphicFrameChg chg="add">
          <ac:chgData name="Emily Naufel" userId="2cfcd326-491f-47d3-8124-402d5a9f51b3" providerId="ADAL" clId="{444C6354-F732-481F-A010-DE2E95ABF52E}" dt="2024-10-14T20:48:43.158" v="1494" actId="26606"/>
          <ac:graphicFrameMkLst>
            <pc:docMk/>
            <pc:sldMk cId="263449816" sldId="312"/>
            <ac:graphicFrameMk id="5" creationId="{8D89CAA9-420D-86B8-8DE7-DC3CAF1E9EF2}"/>
          </ac:graphicFrameMkLst>
        </pc:graphicFrameChg>
        <pc:cxnChg chg="add">
          <ac:chgData name="Emily Naufel" userId="2cfcd326-491f-47d3-8124-402d5a9f51b3" providerId="ADAL" clId="{444C6354-F732-481F-A010-DE2E95ABF52E}" dt="2024-10-14T20:48:43.158" v="1494" actId="26606"/>
          <ac:cxnSpMkLst>
            <pc:docMk/>
            <pc:sldMk cId="263449816" sldId="312"/>
            <ac:cxnSpMk id="13" creationId="{A18AB815-F7F2-44CA-A973-E4E11087FCCC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55DB2-9753-4739-8429-417530CA5B4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75C41-2BDF-480E-AE45-C8591F7553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Launch date</a:t>
          </a:r>
        </a:p>
      </dgm:t>
    </dgm:pt>
    <dgm:pt modelId="{B6FD7828-72A1-451A-A907-6B7007F7DA59}" type="parTrans" cxnId="{0A96E12A-8AB4-437F-9ABD-B7A702FAFAAC}">
      <dgm:prSet/>
      <dgm:spPr/>
      <dgm:t>
        <a:bodyPr/>
        <a:lstStyle/>
        <a:p>
          <a:endParaRPr lang="en-US"/>
        </a:p>
      </dgm:t>
    </dgm:pt>
    <dgm:pt modelId="{E4FB1902-37EE-4F53-87CB-BE52FBAAB3D9}" type="sibTrans" cxnId="{0A96E12A-8AB4-437F-9ABD-B7A702FAFAAC}">
      <dgm:prSet/>
      <dgm:spPr/>
      <dgm:t>
        <a:bodyPr/>
        <a:lstStyle/>
        <a:p>
          <a:endParaRPr lang="en-US"/>
        </a:p>
      </dgm:t>
    </dgm:pt>
    <dgm:pt modelId="{A2791BEC-E5B9-44E1-9B07-2FCA920B229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Overview of Changes:</a:t>
          </a:r>
          <a:endParaRPr lang="en-US" dirty="0"/>
        </a:p>
      </dgm:t>
    </dgm:pt>
    <dgm:pt modelId="{5FF27FAC-0BD2-444E-AE28-13D11DEAEF55}" type="parTrans" cxnId="{8B87B348-E3D6-4A79-9317-A686747D12EE}">
      <dgm:prSet/>
      <dgm:spPr/>
      <dgm:t>
        <a:bodyPr/>
        <a:lstStyle/>
        <a:p>
          <a:endParaRPr lang="en-US"/>
        </a:p>
      </dgm:t>
    </dgm:pt>
    <dgm:pt modelId="{34FA2950-F057-4905-9EF3-D26207E72C19}" type="sibTrans" cxnId="{8B87B348-E3D6-4A79-9317-A686747D12EE}">
      <dgm:prSet/>
      <dgm:spPr/>
      <dgm:t>
        <a:bodyPr/>
        <a:lstStyle/>
        <a:p>
          <a:endParaRPr lang="en-US"/>
        </a:p>
      </dgm:t>
    </dgm:pt>
    <dgm:pt modelId="{A8556E5A-4E63-4E3D-AF18-9D3EF722B1C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9C3DA83-2327-41FC-9CB5-E3D9B1FE693F}" type="parTrans" cxnId="{71985BE7-5E3E-463A-B8C9-758501967F95}">
      <dgm:prSet/>
      <dgm:spPr/>
      <dgm:t>
        <a:bodyPr/>
        <a:lstStyle/>
        <a:p>
          <a:endParaRPr lang="en-US"/>
        </a:p>
      </dgm:t>
    </dgm:pt>
    <dgm:pt modelId="{7731BC56-2E58-4E5B-A9D9-FA46A6834BF4}" type="sibTrans" cxnId="{71985BE7-5E3E-463A-B8C9-758501967F95}">
      <dgm:prSet/>
      <dgm:spPr/>
      <dgm:t>
        <a:bodyPr/>
        <a:lstStyle/>
        <a:p>
          <a:endParaRPr lang="en-US"/>
        </a:p>
      </dgm:t>
    </dgm:pt>
    <dgm:pt modelId="{32DA028C-B834-468D-982D-A91B392B0473}" type="pres">
      <dgm:prSet presAssocID="{98F55DB2-9753-4739-8429-417530CA5B4D}" presName="root" presStyleCnt="0">
        <dgm:presLayoutVars>
          <dgm:dir/>
          <dgm:resizeHandles val="exact"/>
        </dgm:presLayoutVars>
      </dgm:prSet>
      <dgm:spPr/>
    </dgm:pt>
    <dgm:pt modelId="{70F8B118-D108-4FB1-B0AA-DA8E4D1EE7C0}" type="pres">
      <dgm:prSet presAssocID="{39375C41-2BDF-480E-AE45-C8591F7553C2}" presName="compNode" presStyleCnt="0"/>
      <dgm:spPr/>
    </dgm:pt>
    <dgm:pt modelId="{F1D104BA-0E84-40E8-AE7A-A0970B7A175A}" type="pres">
      <dgm:prSet presAssocID="{39375C41-2BDF-480E-AE45-C8591F7553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0A6291B6-F943-47DD-9680-863B25982B21}" type="pres">
      <dgm:prSet presAssocID="{39375C41-2BDF-480E-AE45-C8591F7553C2}" presName="iconSpace" presStyleCnt="0"/>
      <dgm:spPr/>
    </dgm:pt>
    <dgm:pt modelId="{5D354866-B25B-4619-9331-48197C3CB7B3}" type="pres">
      <dgm:prSet presAssocID="{39375C41-2BDF-480E-AE45-C8591F7553C2}" presName="parTx" presStyleLbl="revTx" presStyleIdx="0" presStyleCnt="4">
        <dgm:presLayoutVars>
          <dgm:chMax val="0"/>
          <dgm:chPref val="0"/>
        </dgm:presLayoutVars>
      </dgm:prSet>
      <dgm:spPr/>
    </dgm:pt>
    <dgm:pt modelId="{005390BD-1F11-48C7-959A-2A42543215ED}" type="pres">
      <dgm:prSet presAssocID="{39375C41-2BDF-480E-AE45-C8591F7553C2}" presName="txSpace" presStyleCnt="0"/>
      <dgm:spPr/>
    </dgm:pt>
    <dgm:pt modelId="{5A8355D1-A34B-49E2-BCC3-99D3BBEF796D}" type="pres">
      <dgm:prSet presAssocID="{39375C41-2BDF-480E-AE45-C8591F7553C2}" presName="desTx" presStyleLbl="revTx" presStyleIdx="1" presStyleCnt="4">
        <dgm:presLayoutVars/>
      </dgm:prSet>
      <dgm:spPr/>
    </dgm:pt>
    <dgm:pt modelId="{BA7F660F-7C5A-47C9-8685-9789099419EF}" type="pres">
      <dgm:prSet presAssocID="{E4FB1902-37EE-4F53-87CB-BE52FBAAB3D9}" presName="sibTrans" presStyleCnt="0"/>
      <dgm:spPr/>
    </dgm:pt>
    <dgm:pt modelId="{9752A808-FAA2-47B1-B7C6-215C9695E178}" type="pres">
      <dgm:prSet presAssocID="{A2791BEC-E5B9-44E1-9B07-2FCA920B2293}" presName="compNode" presStyleCnt="0"/>
      <dgm:spPr/>
    </dgm:pt>
    <dgm:pt modelId="{680057EB-7071-4869-B7E2-AED279DB3AA9}" type="pres">
      <dgm:prSet presAssocID="{A2791BEC-E5B9-44E1-9B07-2FCA920B2293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</dgm:spPr>
    </dgm:pt>
    <dgm:pt modelId="{41B2FD06-8E44-429B-B47D-F52BD479EFCB}" type="pres">
      <dgm:prSet presAssocID="{A2791BEC-E5B9-44E1-9B07-2FCA920B2293}" presName="iconSpace" presStyleCnt="0"/>
      <dgm:spPr/>
    </dgm:pt>
    <dgm:pt modelId="{E4A0BB39-18B9-4084-BE80-370E8A3A5500}" type="pres">
      <dgm:prSet presAssocID="{A2791BEC-E5B9-44E1-9B07-2FCA920B2293}" presName="parTx" presStyleLbl="revTx" presStyleIdx="2" presStyleCnt="4">
        <dgm:presLayoutVars>
          <dgm:chMax val="0"/>
          <dgm:chPref val="0"/>
        </dgm:presLayoutVars>
      </dgm:prSet>
      <dgm:spPr/>
    </dgm:pt>
    <dgm:pt modelId="{B417374A-7D6D-443F-B164-DE137EF4AA95}" type="pres">
      <dgm:prSet presAssocID="{A2791BEC-E5B9-44E1-9B07-2FCA920B2293}" presName="txSpace" presStyleCnt="0"/>
      <dgm:spPr/>
    </dgm:pt>
    <dgm:pt modelId="{32366F53-2419-40B8-9483-7DA52768E866}" type="pres">
      <dgm:prSet presAssocID="{A2791BEC-E5B9-44E1-9B07-2FCA920B2293}" presName="desTx" presStyleLbl="revTx" presStyleIdx="3" presStyleCnt="4">
        <dgm:presLayoutVars/>
      </dgm:prSet>
      <dgm:spPr/>
    </dgm:pt>
  </dgm:ptLst>
  <dgm:cxnLst>
    <dgm:cxn modelId="{0A96E12A-8AB4-437F-9ABD-B7A702FAFAAC}" srcId="{98F55DB2-9753-4739-8429-417530CA5B4D}" destId="{39375C41-2BDF-480E-AE45-C8591F7553C2}" srcOrd="0" destOrd="0" parTransId="{B6FD7828-72A1-451A-A907-6B7007F7DA59}" sibTransId="{E4FB1902-37EE-4F53-87CB-BE52FBAAB3D9}"/>
    <dgm:cxn modelId="{4B864637-DF9F-4F96-9F31-D8C67C9FCAAA}" type="presOf" srcId="{98F55DB2-9753-4739-8429-417530CA5B4D}" destId="{32DA028C-B834-468D-982D-A91B392B0473}" srcOrd="0" destOrd="0" presId="urn:microsoft.com/office/officeart/2018/2/layout/IconLabelDescriptionList"/>
    <dgm:cxn modelId="{8B87B348-E3D6-4A79-9317-A686747D12EE}" srcId="{98F55DB2-9753-4739-8429-417530CA5B4D}" destId="{A2791BEC-E5B9-44E1-9B07-2FCA920B2293}" srcOrd="1" destOrd="0" parTransId="{5FF27FAC-0BD2-444E-AE28-13D11DEAEF55}" sibTransId="{34FA2950-F057-4905-9EF3-D26207E72C19}"/>
    <dgm:cxn modelId="{4B821C88-CE42-4F9C-A8DD-5FA12766CF8B}" type="presOf" srcId="{A2791BEC-E5B9-44E1-9B07-2FCA920B2293}" destId="{E4A0BB39-18B9-4084-BE80-370E8A3A5500}" srcOrd="0" destOrd="0" presId="urn:microsoft.com/office/officeart/2018/2/layout/IconLabelDescriptionList"/>
    <dgm:cxn modelId="{9EEC7395-2745-4973-8355-015B9A80C4E0}" type="presOf" srcId="{39375C41-2BDF-480E-AE45-C8591F7553C2}" destId="{5D354866-B25B-4619-9331-48197C3CB7B3}" srcOrd="0" destOrd="0" presId="urn:microsoft.com/office/officeart/2018/2/layout/IconLabelDescriptionList"/>
    <dgm:cxn modelId="{FF9877CB-651F-41BF-B470-8011C3643B1D}" type="presOf" srcId="{A8556E5A-4E63-4E3D-AF18-9D3EF722B1C1}" destId="{32366F53-2419-40B8-9483-7DA52768E866}" srcOrd="0" destOrd="0" presId="urn:microsoft.com/office/officeart/2018/2/layout/IconLabelDescriptionList"/>
    <dgm:cxn modelId="{71985BE7-5E3E-463A-B8C9-758501967F95}" srcId="{A2791BEC-E5B9-44E1-9B07-2FCA920B2293}" destId="{A8556E5A-4E63-4E3D-AF18-9D3EF722B1C1}" srcOrd="0" destOrd="0" parTransId="{29C3DA83-2327-41FC-9CB5-E3D9B1FE693F}" sibTransId="{7731BC56-2E58-4E5B-A9D9-FA46A6834BF4}"/>
    <dgm:cxn modelId="{0CD28CB0-5465-4ACB-86D7-DE5152515E40}" type="presParOf" srcId="{32DA028C-B834-468D-982D-A91B392B0473}" destId="{70F8B118-D108-4FB1-B0AA-DA8E4D1EE7C0}" srcOrd="0" destOrd="0" presId="urn:microsoft.com/office/officeart/2018/2/layout/IconLabelDescriptionList"/>
    <dgm:cxn modelId="{620B093A-525E-4BBB-BB95-CCA10CC2883E}" type="presParOf" srcId="{70F8B118-D108-4FB1-B0AA-DA8E4D1EE7C0}" destId="{F1D104BA-0E84-40E8-AE7A-A0970B7A175A}" srcOrd="0" destOrd="0" presId="urn:microsoft.com/office/officeart/2018/2/layout/IconLabelDescriptionList"/>
    <dgm:cxn modelId="{A1518BCC-642C-4881-BC6C-2978D6D6DA8E}" type="presParOf" srcId="{70F8B118-D108-4FB1-B0AA-DA8E4D1EE7C0}" destId="{0A6291B6-F943-47DD-9680-863B25982B21}" srcOrd="1" destOrd="0" presId="urn:microsoft.com/office/officeart/2018/2/layout/IconLabelDescriptionList"/>
    <dgm:cxn modelId="{22C39D69-3BB4-4928-8BB7-1EEAC8663366}" type="presParOf" srcId="{70F8B118-D108-4FB1-B0AA-DA8E4D1EE7C0}" destId="{5D354866-B25B-4619-9331-48197C3CB7B3}" srcOrd="2" destOrd="0" presId="urn:microsoft.com/office/officeart/2018/2/layout/IconLabelDescriptionList"/>
    <dgm:cxn modelId="{A326DF3B-ECEF-48B5-AEB1-DEC8B0BD4CCF}" type="presParOf" srcId="{70F8B118-D108-4FB1-B0AA-DA8E4D1EE7C0}" destId="{005390BD-1F11-48C7-959A-2A42543215ED}" srcOrd="3" destOrd="0" presId="urn:microsoft.com/office/officeart/2018/2/layout/IconLabelDescriptionList"/>
    <dgm:cxn modelId="{0ED38288-6DAA-4E44-913C-7F5C261FF638}" type="presParOf" srcId="{70F8B118-D108-4FB1-B0AA-DA8E4D1EE7C0}" destId="{5A8355D1-A34B-49E2-BCC3-99D3BBEF796D}" srcOrd="4" destOrd="0" presId="urn:microsoft.com/office/officeart/2018/2/layout/IconLabelDescriptionList"/>
    <dgm:cxn modelId="{FEB43FE0-A7FA-487E-A848-24A26E9395D9}" type="presParOf" srcId="{32DA028C-B834-468D-982D-A91B392B0473}" destId="{BA7F660F-7C5A-47C9-8685-9789099419EF}" srcOrd="1" destOrd="0" presId="urn:microsoft.com/office/officeart/2018/2/layout/IconLabelDescriptionList"/>
    <dgm:cxn modelId="{3B86C535-96DF-4825-9E12-5E4326E09064}" type="presParOf" srcId="{32DA028C-B834-468D-982D-A91B392B0473}" destId="{9752A808-FAA2-47B1-B7C6-215C9695E178}" srcOrd="2" destOrd="0" presId="urn:microsoft.com/office/officeart/2018/2/layout/IconLabelDescriptionList"/>
    <dgm:cxn modelId="{722E340E-D03A-4544-8453-B4DEB3199CCC}" type="presParOf" srcId="{9752A808-FAA2-47B1-B7C6-215C9695E178}" destId="{680057EB-7071-4869-B7E2-AED279DB3AA9}" srcOrd="0" destOrd="0" presId="urn:microsoft.com/office/officeart/2018/2/layout/IconLabelDescriptionList"/>
    <dgm:cxn modelId="{87CAEE77-8DC7-4737-B5A1-745593256304}" type="presParOf" srcId="{9752A808-FAA2-47B1-B7C6-215C9695E178}" destId="{41B2FD06-8E44-429B-B47D-F52BD479EFCB}" srcOrd="1" destOrd="0" presId="urn:microsoft.com/office/officeart/2018/2/layout/IconLabelDescriptionList"/>
    <dgm:cxn modelId="{BD1F9514-6B23-4BC2-8FAF-A390911C4E17}" type="presParOf" srcId="{9752A808-FAA2-47B1-B7C6-215C9695E178}" destId="{E4A0BB39-18B9-4084-BE80-370E8A3A5500}" srcOrd="2" destOrd="0" presId="urn:microsoft.com/office/officeart/2018/2/layout/IconLabelDescriptionList"/>
    <dgm:cxn modelId="{6C338035-1168-48EE-820B-27957F0F5E0F}" type="presParOf" srcId="{9752A808-FAA2-47B1-B7C6-215C9695E178}" destId="{B417374A-7D6D-443F-B164-DE137EF4AA95}" srcOrd="3" destOrd="0" presId="urn:microsoft.com/office/officeart/2018/2/layout/IconLabelDescriptionList"/>
    <dgm:cxn modelId="{82C1866A-1C72-4A38-8FF9-204683DA8586}" type="presParOf" srcId="{9752A808-FAA2-47B1-B7C6-215C9695E178}" destId="{32366F53-2419-40B8-9483-7DA52768E86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04BA-0E84-40E8-AE7A-A0970B7A175A}">
      <dsp:nvSpPr>
        <dsp:cNvPr id="0" name=""/>
        <dsp:cNvSpPr/>
      </dsp:nvSpPr>
      <dsp:spPr>
        <a:xfrm>
          <a:off x="854900" y="0"/>
          <a:ext cx="1510523" cy="1101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54866-B25B-4619-9331-48197C3CB7B3}">
      <dsp:nvSpPr>
        <dsp:cNvPr id="0" name=""/>
        <dsp:cNvSpPr/>
      </dsp:nvSpPr>
      <dsp:spPr>
        <a:xfrm>
          <a:off x="854900" y="1161380"/>
          <a:ext cx="4315781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Launch date</a:t>
          </a:r>
        </a:p>
      </dsp:txBody>
      <dsp:txXfrm>
        <a:off x="854900" y="1161380"/>
        <a:ext cx="4315781" cy="471917"/>
      </dsp:txXfrm>
    </dsp:sp>
    <dsp:sp modelId="{5A8355D1-A34B-49E2-BCC3-99D3BBEF796D}">
      <dsp:nvSpPr>
        <dsp:cNvPr id="0" name=""/>
        <dsp:cNvSpPr/>
      </dsp:nvSpPr>
      <dsp:spPr>
        <a:xfrm>
          <a:off x="854900" y="1661316"/>
          <a:ext cx="4315781" cy="2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057EB-7071-4869-B7E2-AED279DB3AA9}">
      <dsp:nvSpPr>
        <dsp:cNvPr id="0" name=""/>
        <dsp:cNvSpPr/>
      </dsp:nvSpPr>
      <dsp:spPr>
        <a:xfrm>
          <a:off x="5925943" y="0"/>
          <a:ext cx="1510523" cy="110114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0BB39-18B9-4084-BE80-370E8A3A5500}">
      <dsp:nvSpPr>
        <dsp:cNvPr id="0" name=""/>
        <dsp:cNvSpPr/>
      </dsp:nvSpPr>
      <dsp:spPr>
        <a:xfrm>
          <a:off x="5925943" y="1161380"/>
          <a:ext cx="4315781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Overview of Changes:</a:t>
          </a:r>
          <a:endParaRPr lang="en-US" sz="3000" kern="1200" dirty="0"/>
        </a:p>
      </dsp:txBody>
      <dsp:txXfrm>
        <a:off x="5925943" y="1161380"/>
        <a:ext cx="4315781" cy="471917"/>
      </dsp:txXfrm>
    </dsp:sp>
    <dsp:sp modelId="{32366F53-2419-40B8-9483-7DA52768E866}">
      <dsp:nvSpPr>
        <dsp:cNvPr id="0" name=""/>
        <dsp:cNvSpPr/>
      </dsp:nvSpPr>
      <dsp:spPr>
        <a:xfrm>
          <a:off x="5925943" y="1661316"/>
          <a:ext cx="4315781" cy="2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925943" y="1661316"/>
        <a:ext cx="4315781" cy="26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CC7C-6414-474C-BB14-6869AC6BAFF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C5A7-FC5F-47BD-8736-24C950137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E2CA-E7EE-4FB6-B418-EF98D921D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26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93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25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158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739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152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140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800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2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2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942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641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99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0805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6799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279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90929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9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720689" y="6452163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7313" y="240017"/>
            <a:ext cx="756350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600945A7-082E-E7E2-049E-BC98F2BEFD38}"/>
              </a:ext>
            </a:extLst>
          </p:cNvPr>
          <p:cNvSpPr/>
          <p:nvPr userDrawn="1"/>
        </p:nvSpPr>
        <p:spPr>
          <a:xfrm rot="10800000">
            <a:off x="-1413324" y="95550"/>
            <a:ext cx="2665562" cy="1050314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175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69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374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654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06942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73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8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217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45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73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641288" y="636222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17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495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828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050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2024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7543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326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53F5C-DD2B-4377-9206-722D11F2863A}" type="datetime1">
              <a:rPr lang="en-US" smtClean="0"/>
              <a:t>10/14/2024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03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64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055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42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09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5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4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0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7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7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5890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800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0006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F750C1CC-2BE0-D256-4BF8-25463DD0B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0458" b="6978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77A7C-132D-0FF5-68CC-4E164B85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3633" y="430312"/>
            <a:ext cx="9832157" cy="1425728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Budget Line-Item Amendments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i="1" dirty="0"/>
              <a:t>Building Efficiency, Compliance, Scalability, &amp; Consolidation</a:t>
            </a:r>
            <a:endParaRPr lang="en-US" i="1" dirty="0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57EB35-38E3-AFFC-5485-5F2035EF0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54" y="5565873"/>
            <a:ext cx="5067300" cy="119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937A3-5E67-32D8-C0A8-5C78E127E91E}"/>
              </a:ext>
            </a:extLst>
          </p:cNvPr>
          <p:cNvSpPr txBox="1"/>
          <p:nvPr/>
        </p:nvSpPr>
        <p:spPr>
          <a:xfrm>
            <a:off x="560717" y="5805577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Maker</a:t>
            </a:r>
          </a:p>
        </p:txBody>
      </p:sp>
    </p:spTree>
    <p:extLst>
      <p:ext uri="{BB962C8B-B14F-4D97-AF65-F5344CB8AC3E}">
        <p14:creationId xmlns:p14="http://schemas.microsoft.com/office/powerpoint/2010/main" val="391399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BE38-70D9-3A95-AD31-7A22F6A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Rejecting / resubmitting an amendment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21CD5-31BB-005F-6931-0F66D8B8E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32" y="2250232"/>
            <a:ext cx="8078327" cy="752580"/>
          </a:xfr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7897F-48CF-3533-5E32-6120C234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7" y="3855189"/>
            <a:ext cx="11134871" cy="10203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611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Re-Submitting a Rejected Amendment</a:t>
            </a:r>
          </a:p>
        </p:txBody>
      </p:sp>
    </p:spTree>
    <p:extLst>
      <p:ext uri="{BB962C8B-B14F-4D97-AF65-F5344CB8AC3E}">
        <p14:creationId xmlns:p14="http://schemas.microsoft.com/office/powerpoint/2010/main" val="210986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CBC0-9220-210D-DED9-99DDCFEB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Approving budget line-item amendment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A790ED-701D-FB2B-F257-85AF2F1DD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1954" y="4053092"/>
            <a:ext cx="4267796" cy="562053"/>
          </a:xfr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E21E3-1CD4-11AA-7E9B-DF7AE089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1" y="2227542"/>
            <a:ext cx="3829584" cy="4667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DB284-0CE6-8CA7-97BE-C53365666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02" y="2907545"/>
            <a:ext cx="3496163" cy="78115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1265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Approved Amendment</a:t>
            </a:r>
          </a:p>
        </p:txBody>
      </p:sp>
    </p:spTree>
    <p:extLst>
      <p:ext uri="{BB962C8B-B14F-4D97-AF65-F5344CB8AC3E}">
        <p14:creationId xmlns:p14="http://schemas.microsoft.com/office/powerpoint/2010/main" val="232554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4D6E-2138-577A-727F-A65DC47E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EC24-11F3-4E7D-6EA2-B8E10E6AA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is recorded &amp; will be on support site</a:t>
            </a:r>
          </a:p>
          <a:p>
            <a:r>
              <a:rPr lang="en-US" dirty="0"/>
              <a:t>Editable session deck will be on support site</a:t>
            </a:r>
          </a:p>
          <a:p>
            <a:r>
              <a:rPr lang="en-US" dirty="0"/>
              <a:t>Quick instruction guide </a:t>
            </a:r>
            <a:r>
              <a:rPr lang="en-US"/>
              <a:t>for recipients</a:t>
            </a:r>
            <a:endParaRPr lang="en-US" dirty="0"/>
          </a:p>
          <a:p>
            <a:r>
              <a:rPr lang="en-US" dirty="0"/>
              <a:t>FAQ document</a:t>
            </a:r>
          </a:p>
        </p:txBody>
      </p:sp>
    </p:spTree>
    <p:extLst>
      <p:ext uri="{BB962C8B-B14F-4D97-AF65-F5344CB8AC3E}">
        <p14:creationId xmlns:p14="http://schemas.microsoft.com/office/powerpoint/2010/main" val="28417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9B1E-E642-B2BF-14E2-B6FB77E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41F8-B3FA-F809-1DA0-0987CEB1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Launch Date &amp; Overview of Changes</a:t>
            </a:r>
          </a:p>
          <a:p>
            <a:endParaRPr lang="en-US" dirty="0"/>
          </a:p>
          <a:p>
            <a:r>
              <a:rPr lang="en-US" dirty="0"/>
              <a:t>In-Product Demo Submitting / Entering Amendment Scenarios</a:t>
            </a:r>
          </a:p>
          <a:p>
            <a:endParaRPr lang="en-US" dirty="0"/>
          </a:p>
          <a:p>
            <a:r>
              <a:rPr lang="en-US" dirty="0"/>
              <a:t>In-Product Demo Approving / Rejecting Amendment Scenarios</a:t>
            </a:r>
          </a:p>
          <a:p>
            <a:endParaRPr lang="en-US" dirty="0"/>
          </a:p>
          <a:p>
            <a:r>
              <a:rPr lang="en-US" dirty="0"/>
              <a:t>Reference Materials</a:t>
            </a:r>
          </a:p>
          <a:p>
            <a:endParaRPr lang="en-US" dirty="0"/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197B3-64F9-856E-A59C-7B4339BB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1730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Launch &amp;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30CF81-0D85-521C-C225-3AA66DE25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60838"/>
              </p:ext>
            </p:extLst>
          </p:nvPr>
        </p:nvGraphicFramePr>
        <p:xfrm>
          <a:off x="1095375" y="920128"/>
          <a:ext cx="11096625" cy="192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8F1DE-6CD4-5065-9F84-061582A621CD}"/>
              </a:ext>
            </a:extLst>
          </p:cNvPr>
          <p:cNvSpPr txBox="1"/>
          <p:nvPr/>
        </p:nvSpPr>
        <p:spPr>
          <a:xfrm>
            <a:off x="2019300" y="3810000"/>
            <a:ext cx="17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10/24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BC37D-9B52-3265-03E0-AED5D3D09A5E}"/>
              </a:ext>
            </a:extLst>
          </p:cNvPr>
          <p:cNvSpPr txBox="1"/>
          <p:nvPr/>
        </p:nvSpPr>
        <p:spPr>
          <a:xfrm>
            <a:off x="6019800" y="2863588"/>
            <a:ext cx="5335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Budget category type amendment removed and replaced with Budget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Trade Gothic Next Light"/>
              </a:rPr>
              <a:t>Denied Amendments can be re-submitted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Amendment </a:t>
            </a:r>
            <a:r>
              <a:rPr lang="en-US" sz="1600" dirty="0">
                <a:latin typeface="Trade Gothic Next Light"/>
              </a:rPr>
              <a:t>history viewable on amendment details page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Summary of changes required for budget amendments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Trade Gothic Next Light"/>
              </a:rPr>
              <a:t>Grant Seekers can now save an amendment as a draft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Approved or Finalized budget amendment changes are automatically applied to the budget</a:t>
            </a:r>
          </a:p>
        </p:txBody>
      </p:sp>
    </p:spTree>
    <p:extLst>
      <p:ext uri="{BB962C8B-B14F-4D97-AF65-F5344CB8AC3E}">
        <p14:creationId xmlns:p14="http://schemas.microsoft.com/office/powerpoint/2010/main" val="28004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or entering Amendment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FC47-D167-D17E-6E61-6C0D3DAA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budget &amp; download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23384-0790-C08E-5907-70464673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4" y="1905001"/>
            <a:ext cx="4623962" cy="32454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A1A30-FABE-7FAF-D8C5-CD49F1DCA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68" y="4236098"/>
            <a:ext cx="7793030" cy="15137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E29C15-7BDD-BDD1-90AD-32B3FC58A0E7}"/>
              </a:ext>
            </a:extLst>
          </p:cNvPr>
          <p:cNvSpPr/>
          <p:nvPr/>
        </p:nvSpPr>
        <p:spPr>
          <a:xfrm>
            <a:off x="862642" y="2415396"/>
            <a:ext cx="4080294" cy="301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C2407-D6CC-D265-0410-D979D5B7FBB8}"/>
              </a:ext>
            </a:extLst>
          </p:cNvPr>
          <p:cNvSpPr/>
          <p:nvPr/>
        </p:nvSpPr>
        <p:spPr>
          <a:xfrm>
            <a:off x="5153706" y="4891178"/>
            <a:ext cx="2187373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DA72BA-DFA3-5F4B-A73B-BB824ECCC0F9}"/>
              </a:ext>
            </a:extLst>
          </p:cNvPr>
          <p:cNvSpPr/>
          <p:nvPr/>
        </p:nvSpPr>
        <p:spPr>
          <a:xfrm>
            <a:off x="1431985" y="4408098"/>
            <a:ext cx="2242868" cy="483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B38C-079B-6F60-2F08-52C8CC5D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Excel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A13D1-43A9-A441-1358-DFDCF4A7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730"/>
            <a:ext cx="12192000" cy="7985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018D3-1B9C-EF6A-7F42-8EE69FD3A165}"/>
              </a:ext>
            </a:extLst>
          </p:cNvPr>
          <p:cNvSpPr txBox="1"/>
          <p:nvPr/>
        </p:nvSpPr>
        <p:spPr>
          <a:xfrm>
            <a:off x="638187" y="4014633"/>
            <a:ext cx="10345919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add a line item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include a Category, Line Item name, Line Item Type and Total Budgeted (Direct Cost) at a minimum (include match or other more granular budget details as required)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remove a line item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delete the line item from the file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change total budgeted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for a line item update the Total Budgeted (Direct Cost)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add, remove of change match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update the Match Value columns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E92A4-C445-D186-8B01-665B5D920EA1}"/>
              </a:ext>
            </a:extLst>
          </p:cNvPr>
          <p:cNvSpPr/>
          <p:nvPr/>
        </p:nvSpPr>
        <p:spPr>
          <a:xfrm>
            <a:off x="10662249" y="2967487"/>
            <a:ext cx="1529751" cy="8607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5C64-E6B0-ECFE-E417-9CC924E8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excel file &amp; review changes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CF2CB-3ABE-63C1-F90A-13006F48B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54" y="2308655"/>
            <a:ext cx="5049633" cy="1742618"/>
          </a:xfr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3F31B-1701-747F-C6F8-696878C0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71" y="3499473"/>
            <a:ext cx="8316486" cy="26768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53DFC-DC61-91C2-C64E-E55E26D43C9C}"/>
              </a:ext>
            </a:extLst>
          </p:cNvPr>
          <p:cNvSpPr/>
          <p:nvPr/>
        </p:nvSpPr>
        <p:spPr>
          <a:xfrm>
            <a:off x="849854" y="3179964"/>
            <a:ext cx="1608674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75161-1693-6EEE-5D0B-5E981355E0F2}"/>
              </a:ext>
            </a:extLst>
          </p:cNvPr>
          <p:cNvSpPr/>
          <p:nvPr/>
        </p:nvSpPr>
        <p:spPr>
          <a:xfrm>
            <a:off x="3658695" y="3499473"/>
            <a:ext cx="2187373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D831-2DCB-CDD7-09D6-61831A51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additional detail &amp; Save or submit/finalize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EB7390-C6FA-598D-9BE3-0E2FEB106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292" y="5500603"/>
            <a:ext cx="2905530" cy="600159"/>
          </a:xfr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2A314-D6D6-C4EF-4761-0E46FBF5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38" y="2247523"/>
            <a:ext cx="6782747" cy="27054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F54BD-6A92-C130-643B-20E25988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734" y="5524418"/>
            <a:ext cx="2753109" cy="55252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AD707-3801-4F24-B861-D5FD53B7AB88}"/>
              </a:ext>
            </a:extLst>
          </p:cNvPr>
          <p:cNvSpPr/>
          <p:nvPr/>
        </p:nvSpPr>
        <p:spPr>
          <a:xfrm>
            <a:off x="762861" y="3179964"/>
            <a:ext cx="1117697" cy="1676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6D7DD-710E-7993-77C6-E9687F04DBB4}"/>
              </a:ext>
            </a:extLst>
          </p:cNvPr>
          <p:cNvSpPr/>
          <p:nvPr/>
        </p:nvSpPr>
        <p:spPr>
          <a:xfrm>
            <a:off x="3516574" y="5500602"/>
            <a:ext cx="1900815" cy="716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BC336-7EEF-9FD6-241C-038ADCA94F95}"/>
              </a:ext>
            </a:extLst>
          </p:cNvPr>
          <p:cNvSpPr/>
          <p:nvPr/>
        </p:nvSpPr>
        <p:spPr>
          <a:xfrm>
            <a:off x="6982734" y="5486049"/>
            <a:ext cx="1900815" cy="716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BCC73-1B27-CF4D-2889-08759E19DC16}"/>
              </a:ext>
            </a:extLst>
          </p:cNvPr>
          <p:cNvSpPr txBox="1"/>
          <p:nvPr/>
        </p:nvSpPr>
        <p:spPr>
          <a:xfrm>
            <a:off x="3390292" y="5149970"/>
            <a:ext cx="256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Recipient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A596D-0D02-A48F-1443-1E49D5211573}"/>
              </a:ext>
            </a:extLst>
          </p:cNvPr>
          <p:cNvSpPr txBox="1"/>
          <p:nvPr/>
        </p:nvSpPr>
        <p:spPr>
          <a:xfrm>
            <a:off x="6881115" y="5097533"/>
            <a:ext cx="34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 entered by funder</a:t>
            </a:r>
          </a:p>
        </p:txBody>
      </p:sp>
    </p:spTree>
    <p:extLst>
      <p:ext uri="{BB962C8B-B14F-4D97-AF65-F5344CB8AC3E}">
        <p14:creationId xmlns:p14="http://schemas.microsoft.com/office/powerpoint/2010/main" val="194649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Submitting an amendment with grant funded only</a:t>
            </a:r>
          </a:p>
        </p:txBody>
      </p:sp>
    </p:spTree>
    <p:extLst>
      <p:ext uri="{BB962C8B-B14F-4D97-AF65-F5344CB8AC3E}">
        <p14:creationId xmlns:p14="http://schemas.microsoft.com/office/powerpoint/2010/main" val="16101690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ppt/theme/theme2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266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AppleSymbols</vt:lpstr>
      <vt:lpstr>Aptos</vt:lpstr>
      <vt:lpstr>Arial</vt:lpstr>
      <vt:lpstr>Oswald</vt:lpstr>
      <vt:lpstr>Poppins</vt:lpstr>
      <vt:lpstr>Poppins Light</vt:lpstr>
      <vt:lpstr>Symbol</vt:lpstr>
      <vt:lpstr>Trade Gothic Next Cond</vt:lpstr>
      <vt:lpstr>Trade Gothic Next Light</vt:lpstr>
      <vt:lpstr>1_Office Theme</vt:lpstr>
      <vt:lpstr>AfterglowVTI</vt:lpstr>
      <vt:lpstr>Budget Line-Item Amendments Building Efficiency, Compliance, Scalability, &amp; Consolidation</vt:lpstr>
      <vt:lpstr>Agenda</vt:lpstr>
      <vt:lpstr>Launch &amp; Overview</vt:lpstr>
      <vt:lpstr>Submitting or entering Amendment</vt:lpstr>
      <vt:lpstr>Select budget &amp; download budget</vt:lpstr>
      <vt:lpstr>Edit Excel file</vt:lpstr>
      <vt:lpstr>Upload excel file &amp; review changes</vt:lpstr>
      <vt:lpstr>Add additional detail &amp; Save or submit/finalize</vt:lpstr>
      <vt:lpstr>In-product Example</vt:lpstr>
      <vt:lpstr>Rejecting / resubmitting an amendment</vt:lpstr>
      <vt:lpstr>In-product Example</vt:lpstr>
      <vt:lpstr>Approving budget line-item amendment</vt:lpstr>
      <vt:lpstr>In-product Example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Naufel</dc:creator>
  <cp:lastModifiedBy>Emily Naufel</cp:lastModifiedBy>
  <cp:revision>1</cp:revision>
  <dcterms:created xsi:type="dcterms:W3CDTF">2024-10-09T17:45:36Z</dcterms:created>
  <dcterms:modified xsi:type="dcterms:W3CDTF">2024-10-14T20:51:32Z</dcterms:modified>
</cp:coreProperties>
</file>