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8" r:id="rId2"/>
  </p:sldMasterIdLst>
  <p:notesMasterIdLst>
    <p:notesMasterId r:id="rId17"/>
  </p:notesMasterIdLst>
  <p:sldIdLst>
    <p:sldId id="300" r:id="rId3"/>
    <p:sldId id="290" r:id="rId4"/>
    <p:sldId id="291" r:id="rId5"/>
    <p:sldId id="305" r:id="rId6"/>
    <p:sldId id="301" r:id="rId7"/>
    <p:sldId id="302" r:id="rId8"/>
    <p:sldId id="303" r:id="rId9"/>
    <p:sldId id="304" r:id="rId10"/>
    <p:sldId id="306" r:id="rId11"/>
    <p:sldId id="307" r:id="rId12"/>
    <p:sldId id="308" r:id="rId13"/>
    <p:sldId id="309" r:id="rId14"/>
    <p:sldId id="310" r:id="rId15"/>
    <p:sldId id="31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4C6354-F732-481F-A010-DE2E95ABF52E}" v="42" dt="2024-10-14T20:49:20.5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y Naufel" userId="2cfcd326-491f-47d3-8124-402d5a9f51b3" providerId="ADAL" clId="{444C6354-F732-481F-A010-DE2E95ABF52E}"/>
    <pc:docChg chg="undo custSel addSld delSld modSld">
      <pc:chgData name="Emily Naufel" userId="2cfcd326-491f-47d3-8124-402d5a9f51b3" providerId="ADAL" clId="{444C6354-F732-481F-A010-DE2E95ABF52E}" dt="2024-10-14T20:51:25.147" v="1528" actId="20577"/>
      <pc:docMkLst>
        <pc:docMk/>
      </pc:docMkLst>
      <pc:sldChg chg="modSp mod">
        <pc:chgData name="Emily Naufel" userId="2cfcd326-491f-47d3-8124-402d5a9f51b3" providerId="ADAL" clId="{444C6354-F732-481F-A010-DE2E95ABF52E}" dt="2024-10-10T12:52:25.834" v="744" actId="20577"/>
        <pc:sldMkLst>
          <pc:docMk/>
          <pc:sldMk cId="3467159587" sldId="290"/>
        </pc:sldMkLst>
        <pc:spChg chg="mod">
          <ac:chgData name="Emily Naufel" userId="2cfcd326-491f-47d3-8124-402d5a9f51b3" providerId="ADAL" clId="{444C6354-F732-481F-A010-DE2E95ABF52E}" dt="2024-10-10T12:52:25.834" v="744" actId="20577"/>
          <ac:spMkLst>
            <pc:docMk/>
            <pc:sldMk cId="3467159587" sldId="290"/>
            <ac:spMk id="3" creationId="{575741F8-B3FA-F809-1DA0-0987CEB1B7D3}"/>
          </ac:spMkLst>
        </pc:spChg>
      </pc:sldChg>
      <pc:sldChg chg="addSp delSp modSp mod">
        <pc:chgData name="Emily Naufel" userId="2cfcd326-491f-47d3-8124-402d5a9f51b3" providerId="ADAL" clId="{444C6354-F732-481F-A010-DE2E95ABF52E}" dt="2024-10-14T20:49:18.052" v="1498"/>
        <pc:sldMkLst>
          <pc:docMk/>
          <pc:sldMk cId="2800475355" sldId="291"/>
        </pc:sldMkLst>
        <pc:spChg chg="mod">
          <ac:chgData name="Emily Naufel" userId="2cfcd326-491f-47d3-8124-402d5a9f51b3" providerId="ADAL" clId="{444C6354-F732-481F-A010-DE2E95ABF52E}" dt="2024-10-09T17:49:29.240" v="215" actId="20577"/>
          <ac:spMkLst>
            <pc:docMk/>
            <pc:sldMk cId="2800475355" sldId="291"/>
            <ac:spMk id="2" creationId="{3B4197B3-64F9-856E-A59C-7B4339BB7C41}"/>
          </ac:spMkLst>
        </pc:spChg>
        <pc:spChg chg="add mod">
          <ac:chgData name="Emily Naufel" userId="2cfcd326-491f-47d3-8124-402d5a9f51b3" providerId="ADAL" clId="{444C6354-F732-481F-A010-DE2E95ABF52E}" dt="2024-10-09T17:52:22.356" v="619" actId="20577"/>
          <ac:spMkLst>
            <pc:docMk/>
            <pc:sldMk cId="2800475355" sldId="291"/>
            <ac:spMk id="3" creationId="{29EBC37D-9B52-3265-03E0-AED5D3D09A5E}"/>
          </ac:spMkLst>
        </pc:spChg>
        <pc:spChg chg="mod">
          <ac:chgData name="Emily Naufel" userId="2cfcd326-491f-47d3-8124-402d5a9f51b3" providerId="ADAL" clId="{444C6354-F732-481F-A010-DE2E95ABF52E}" dt="2024-10-09T17:49:22.069" v="203" actId="207"/>
          <ac:spMkLst>
            <pc:docMk/>
            <pc:sldMk cId="2800475355" sldId="291"/>
            <ac:spMk id="6" creationId="{CC28F1DE-6CD4-5065-9F84-061582A621CD}"/>
          </ac:spMkLst>
        </pc:spChg>
        <pc:graphicFrameChg chg="del">
          <ac:chgData name="Emily Naufel" userId="2cfcd326-491f-47d3-8124-402d5a9f51b3" providerId="ADAL" clId="{444C6354-F732-481F-A010-DE2E95ABF52E}" dt="2024-10-09T17:49:32.433" v="216" actId="478"/>
          <ac:graphicFrameMkLst>
            <pc:docMk/>
            <pc:sldMk cId="2800475355" sldId="291"/>
            <ac:graphicFrameMk id="4" creationId="{A8686F1D-78EC-3F03-CB69-22344B6CEE11}"/>
          </ac:graphicFrameMkLst>
        </pc:graphicFrameChg>
        <pc:graphicFrameChg chg="mod modGraphic">
          <ac:chgData name="Emily Naufel" userId="2cfcd326-491f-47d3-8124-402d5a9f51b3" providerId="ADAL" clId="{444C6354-F732-481F-A010-DE2E95ABF52E}" dt="2024-10-14T20:49:18.052" v="1498"/>
          <ac:graphicFrameMkLst>
            <pc:docMk/>
            <pc:sldMk cId="2800475355" sldId="291"/>
            <ac:graphicFrameMk id="7" creationId="{C930CF81-0D85-521C-C225-3AA66DE25DB9}"/>
          </ac:graphicFrameMkLst>
        </pc:graphicFrameChg>
      </pc:sldChg>
      <pc:sldChg chg="modSp new del mod modClrScheme chgLayout">
        <pc:chgData name="Emily Naufel" userId="2cfcd326-491f-47d3-8124-402d5a9f51b3" providerId="ADAL" clId="{444C6354-F732-481F-A010-DE2E95ABF52E}" dt="2024-10-09T17:53:17.263" v="651" actId="47"/>
        <pc:sldMkLst>
          <pc:docMk/>
          <pc:sldMk cId="1906055796" sldId="301"/>
        </pc:sldMkLst>
        <pc:spChg chg="mod ord">
          <ac:chgData name="Emily Naufel" userId="2cfcd326-491f-47d3-8124-402d5a9f51b3" providerId="ADAL" clId="{444C6354-F732-481F-A010-DE2E95ABF52E}" dt="2024-10-09T17:53:06.342" v="650" actId="700"/>
          <ac:spMkLst>
            <pc:docMk/>
            <pc:sldMk cId="1906055796" sldId="301"/>
            <ac:spMk id="2" creationId="{EACC0CF3-1A83-732F-1F5F-462D9E13EE17}"/>
          </ac:spMkLst>
        </pc:spChg>
        <pc:spChg chg="mod ord">
          <ac:chgData name="Emily Naufel" userId="2cfcd326-491f-47d3-8124-402d5a9f51b3" providerId="ADAL" clId="{444C6354-F732-481F-A010-DE2E95ABF52E}" dt="2024-10-09T17:53:06.342" v="650" actId="700"/>
          <ac:spMkLst>
            <pc:docMk/>
            <pc:sldMk cId="1906055796" sldId="301"/>
            <ac:spMk id="3" creationId="{F81B0D49-1979-40BC-8693-4DE2131C40F1}"/>
          </ac:spMkLst>
        </pc:spChg>
        <pc:spChg chg="mod ord">
          <ac:chgData name="Emily Naufel" userId="2cfcd326-491f-47d3-8124-402d5a9f51b3" providerId="ADAL" clId="{444C6354-F732-481F-A010-DE2E95ABF52E}" dt="2024-10-09T17:53:06.342" v="650" actId="700"/>
          <ac:spMkLst>
            <pc:docMk/>
            <pc:sldMk cId="1906055796" sldId="301"/>
            <ac:spMk id="4" creationId="{CB3732A1-B7C0-BA2C-BE2A-B5E6094C5710}"/>
          </ac:spMkLst>
        </pc:spChg>
      </pc:sldChg>
      <pc:sldChg chg="addSp delSp modSp new mod">
        <pc:chgData name="Emily Naufel" userId="2cfcd326-491f-47d3-8124-402d5a9f51b3" providerId="ADAL" clId="{444C6354-F732-481F-A010-DE2E95ABF52E}" dt="2024-10-10T12:58:39.911" v="1007" actId="14100"/>
        <pc:sldMkLst>
          <pc:docMk/>
          <pc:sldMk cId="2996992374" sldId="301"/>
        </pc:sldMkLst>
        <pc:spChg chg="mod">
          <ac:chgData name="Emily Naufel" userId="2cfcd326-491f-47d3-8124-402d5a9f51b3" providerId="ADAL" clId="{444C6354-F732-481F-A010-DE2E95ABF52E}" dt="2024-10-10T12:58:26.436" v="1001" actId="20577"/>
          <ac:spMkLst>
            <pc:docMk/>
            <pc:sldMk cId="2996992374" sldId="301"/>
            <ac:spMk id="2" creationId="{40F2FC47-D167-D17E-6E61-6C0D3DAA4703}"/>
          </ac:spMkLst>
        </pc:spChg>
        <pc:spChg chg="del">
          <ac:chgData name="Emily Naufel" userId="2cfcd326-491f-47d3-8124-402d5a9f51b3" providerId="ADAL" clId="{444C6354-F732-481F-A010-DE2E95ABF52E}" dt="2024-10-09T17:54:56.628" v="698" actId="478"/>
          <ac:spMkLst>
            <pc:docMk/>
            <pc:sldMk cId="2996992374" sldId="301"/>
            <ac:spMk id="3" creationId="{7BA6AD1B-4506-5671-4683-8E859DEBD87B}"/>
          </ac:spMkLst>
        </pc:spChg>
        <pc:spChg chg="add mod">
          <ac:chgData name="Emily Naufel" userId="2cfcd326-491f-47d3-8124-402d5a9f51b3" providerId="ADAL" clId="{444C6354-F732-481F-A010-DE2E95ABF52E}" dt="2024-10-10T12:53:02.177" v="751" actId="14100"/>
          <ac:spMkLst>
            <pc:docMk/>
            <pc:sldMk cId="2996992374" sldId="301"/>
            <ac:spMk id="8" creationId="{90E29C15-7BDD-BDD1-90AD-32B3FC58A0E7}"/>
          </ac:spMkLst>
        </pc:spChg>
        <pc:spChg chg="add mod">
          <ac:chgData name="Emily Naufel" userId="2cfcd326-491f-47d3-8124-402d5a9f51b3" providerId="ADAL" clId="{444C6354-F732-481F-A010-DE2E95ABF52E}" dt="2024-10-10T12:53:10.637" v="755" actId="14100"/>
          <ac:spMkLst>
            <pc:docMk/>
            <pc:sldMk cId="2996992374" sldId="301"/>
            <ac:spMk id="9" creationId="{423C2407-D6CC-D265-0410-D979D5B7FBB8}"/>
          </ac:spMkLst>
        </pc:spChg>
        <pc:spChg chg="add mod">
          <ac:chgData name="Emily Naufel" userId="2cfcd326-491f-47d3-8124-402d5a9f51b3" providerId="ADAL" clId="{444C6354-F732-481F-A010-DE2E95ABF52E}" dt="2024-10-10T12:58:39.911" v="1007" actId="14100"/>
          <ac:spMkLst>
            <pc:docMk/>
            <pc:sldMk cId="2996992374" sldId="301"/>
            <ac:spMk id="10" creationId="{78DA72BA-DFA3-5F4B-A73B-BB824ECCC0F9}"/>
          </ac:spMkLst>
        </pc:spChg>
        <pc:picChg chg="add mod">
          <ac:chgData name="Emily Naufel" userId="2cfcd326-491f-47d3-8124-402d5a9f51b3" providerId="ADAL" clId="{444C6354-F732-481F-A010-DE2E95ABF52E}" dt="2024-10-10T12:52:39.211" v="745" actId="208"/>
          <ac:picMkLst>
            <pc:docMk/>
            <pc:sldMk cId="2996992374" sldId="301"/>
            <ac:picMk id="5" creationId="{E0F23384-0790-C08E-5907-7046467390B0}"/>
          </ac:picMkLst>
        </pc:picChg>
        <pc:picChg chg="add mod">
          <ac:chgData name="Emily Naufel" userId="2cfcd326-491f-47d3-8124-402d5a9f51b3" providerId="ADAL" clId="{444C6354-F732-481F-A010-DE2E95ABF52E}" dt="2024-10-10T12:52:41.123" v="746" actId="208"/>
          <ac:picMkLst>
            <pc:docMk/>
            <pc:sldMk cId="2996992374" sldId="301"/>
            <ac:picMk id="7" creationId="{E2CA1A30-FABE-7FAF-D8C5-CD49F1DCACFE}"/>
          </ac:picMkLst>
        </pc:picChg>
      </pc:sldChg>
      <pc:sldChg chg="addSp delSp modSp new mod">
        <pc:chgData name="Emily Naufel" userId="2cfcd326-491f-47d3-8124-402d5a9f51b3" providerId="ADAL" clId="{444C6354-F732-481F-A010-DE2E95ABF52E}" dt="2024-10-10T12:55:30.859" v="785" actId="1582"/>
        <pc:sldMkLst>
          <pc:docMk/>
          <pc:sldMk cId="1527528548" sldId="302"/>
        </pc:sldMkLst>
        <pc:spChg chg="mod">
          <ac:chgData name="Emily Naufel" userId="2cfcd326-491f-47d3-8124-402d5a9f51b3" providerId="ADAL" clId="{444C6354-F732-481F-A010-DE2E95ABF52E}" dt="2024-10-10T12:54:01.187" v="772" actId="20577"/>
          <ac:spMkLst>
            <pc:docMk/>
            <pc:sldMk cId="1527528548" sldId="302"/>
            <ac:spMk id="2" creationId="{5F02B38C-079B-6F60-2F08-52C8CC5D71A6}"/>
          </ac:spMkLst>
        </pc:spChg>
        <pc:spChg chg="del">
          <ac:chgData name="Emily Naufel" userId="2cfcd326-491f-47d3-8124-402d5a9f51b3" providerId="ADAL" clId="{444C6354-F732-481F-A010-DE2E95ABF52E}" dt="2024-10-10T12:54:02.902" v="773" actId="478"/>
          <ac:spMkLst>
            <pc:docMk/>
            <pc:sldMk cId="1527528548" sldId="302"/>
            <ac:spMk id="3" creationId="{A7318F4D-6475-DC1E-48CE-3CBF114F0245}"/>
          </ac:spMkLst>
        </pc:spChg>
        <pc:spChg chg="add mod">
          <ac:chgData name="Emily Naufel" userId="2cfcd326-491f-47d3-8124-402d5a9f51b3" providerId="ADAL" clId="{444C6354-F732-481F-A010-DE2E95ABF52E}" dt="2024-10-10T12:55:18.422" v="781" actId="1076"/>
          <ac:spMkLst>
            <pc:docMk/>
            <pc:sldMk cId="1527528548" sldId="302"/>
            <ac:spMk id="8" creationId="{95C018D3-1B9C-EF6A-7F42-8EE69FD3A165}"/>
          </ac:spMkLst>
        </pc:spChg>
        <pc:spChg chg="add mod">
          <ac:chgData name="Emily Naufel" userId="2cfcd326-491f-47d3-8124-402d5a9f51b3" providerId="ADAL" clId="{444C6354-F732-481F-A010-DE2E95ABF52E}" dt="2024-10-10T12:55:30.859" v="785" actId="1582"/>
          <ac:spMkLst>
            <pc:docMk/>
            <pc:sldMk cId="1527528548" sldId="302"/>
            <ac:spMk id="9" creationId="{EF2E92A4-C445-D186-8B01-665B5D920EA1}"/>
          </ac:spMkLst>
        </pc:spChg>
        <pc:picChg chg="add del">
          <ac:chgData name="Emily Naufel" userId="2cfcd326-491f-47d3-8124-402d5a9f51b3" providerId="ADAL" clId="{444C6354-F732-481F-A010-DE2E95ABF52E}" dt="2024-10-09T17:56:22.829" v="708" actId="478"/>
          <ac:picMkLst>
            <pc:docMk/>
            <pc:sldMk cId="1527528548" sldId="302"/>
            <ac:picMk id="5" creationId="{B48D6EF3-70DB-0F93-BAAE-A8D10311FA21}"/>
          </ac:picMkLst>
        </pc:picChg>
        <pc:picChg chg="add mod">
          <ac:chgData name="Emily Naufel" userId="2cfcd326-491f-47d3-8124-402d5a9f51b3" providerId="ADAL" clId="{444C6354-F732-481F-A010-DE2E95ABF52E}" dt="2024-10-10T12:54:07.380" v="774" actId="208"/>
          <ac:picMkLst>
            <pc:docMk/>
            <pc:sldMk cId="1527528548" sldId="302"/>
            <ac:picMk id="7" creationId="{14BA13D1-43A9-A441-1358-DFDCF4A72D09}"/>
          </ac:picMkLst>
        </pc:picChg>
      </pc:sldChg>
      <pc:sldChg chg="addSp delSp modSp new mod">
        <pc:chgData name="Emily Naufel" userId="2cfcd326-491f-47d3-8124-402d5a9f51b3" providerId="ADAL" clId="{444C6354-F732-481F-A010-DE2E95ABF52E}" dt="2024-10-14T20:49:59.742" v="1501" actId="14100"/>
        <pc:sldMkLst>
          <pc:docMk/>
          <pc:sldMk cId="1723504638" sldId="303"/>
        </pc:sldMkLst>
        <pc:spChg chg="mod">
          <ac:chgData name="Emily Naufel" userId="2cfcd326-491f-47d3-8124-402d5a9f51b3" providerId="ADAL" clId="{444C6354-F732-481F-A010-DE2E95ABF52E}" dt="2024-10-10T12:56:13.296" v="832" actId="20577"/>
          <ac:spMkLst>
            <pc:docMk/>
            <pc:sldMk cId="1723504638" sldId="303"/>
            <ac:spMk id="2" creationId="{A9405C64-E6B0-ECFE-E417-9CC924E851C0}"/>
          </ac:spMkLst>
        </pc:spChg>
        <pc:spChg chg="del">
          <ac:chgData name="Emily Naufel" userId="2cfcd326-491f-47d3-8124-402d5a9f51b3" providerId="ADAL" clId="{444C6354-F732-481F-A010-DE2E95ABF52E}" dt="2024-10-09T17:59:09.446" v="711" actId="22"/>
          <ac:spMkLst>
            <pc:docMk/>
            <pc:sldMk cId="1723504638" sldId="303"/>
            <ac:spMk id="3" creationId="{643B7118-6360-0E56-9A47-32C829EFA9F8}"/>
          </ac:spMkLst>
        </pc:spChg>
        <pc:spChg chg="add mod">
          <ac:chgData name="Emily Naufel" userId="2cfcd326-491f-47d3-8124-402d5a9f51b3" providerId="ADAL" clId="{444C6354-F732-481F-A010-DE2E95ABF52E}" dt="2024-10-14T20:49:59.742" v="1501" actId="14100"/>
          <ac:spMkLst>
            <pc:docMk/>
            <pc:sldMk cId="1723504638" sldId="303"/>
            <ac:spMk id="8" creationId="{40153DFC-DC61-91C2-C64E-E55E26D43C9C}"/>
          </ac:spMkLst>
        </pc:spChg>
        <pc:spChg chg="add mod">
          <ac:chgData name="Emily Naufel" userId="2cfcd326-491f-47d3-8124-402d5a9f51b3" providerId="ADAL" clId="{444C6354-F732-481F-A010-DE2E95ABF52E}" dt="2024-10-10T12:56:35.772" v="839" actId="1076"/>
          <ac:spMkLst>
            <pc:docMk/>
            <pc:sldMk cId="1723504638" sldId="303"/>
            <ac:spMk id="9" creationId="{F5F75161-1693-6EEE-5D0B-5E981355E0F2}"/>
          </ac:spMkLst>
        </pc:spChg>
        <pc:picChg chg="add mod ord">
          <ac:chgData name="Emily Naufel" userId="2cfcd326-491f-47d3-8124-402d5a9f51b3" providerId="ADAL" clId="{444C6354-F732-481F-A010-DE2E95ABF52E}" dt="2024-10-10T12:56:18.299" v="834" actId="208"/>
          <ac:picMkLst>
            <pc:docMk/>
            <pc:sldMk cId="1723504638" sldId="303"/>
            <ac:picMk id="5" creationId="{8E7CF2CB-3ABE-63C1-F90A-13006F48BBC6}"/>
          </ac:picMkLst>
        </pc:picChg>
        <pc:picChg chg="add mod">
          <ac:chgData name="Emily Naufel" userId="2cfcd326-491f-47d3-8124-402d5a9f51b3" providerId="ADAL" clId="{444C6354-F732-481F-A010-DE2E95ABF52E}" dt="2024-10-10T12:56:20.043" v="835" actId="208"/>
          <ac:picMkLst>
            <pc:docMk/>
            <pc:sldMk cId="1723504638" sldId="303"/>
            <ac:picMk id="7" creationId="{B243F31B-1701-747F-C6F8-696878C0A34D}"/>
          </ac:picMkLst>
        </pc:picChg>
      </pc:sldChg>
      <pc:sldChg chg="addSp delSp modSp new mod">
        <pc:chgData name="Emily Naufel" userId="2cfcd326-491f-47d3-8124-402d5a9f51b3" providerId="ADAL" clId="{444C6354-F732-481F-A010-DE2E95ABF52E}" dt="2024-10-10T12:57:57.180" v="968" actId="14100"/>
        <pc:sldMkLst>
          <pc:docMk/>
          <pc:sldMk cId="1946494381" sldId="304"/>
        </pc:sldMkLst>
        <pc:spChg chg="mod">
          <ac:chgData name="Emily Naufel" userId="2cfcd326-491f-47d3-8124-402d5a9f51b3" providerId="ADAL" clId="{444C6354-F732-481F-A010-DE2E95ABF52E}" dt="2024-10-10T12:56:59.303" v="908" actId="20577"/>
          <ac:spMkLst>
            <pc:docMk/>
            <pc:sldMk cId="1946494381" sldId="304"/>
            <ac:spMk id="2" creationId="{83CAD831-2DCB-CDD7-09D6-61831A51CE2C}"/>
          </ac:spMkLst>
        </pc:spChg>
        <pc:spChg chg="del">
          <ac:chgData name="Emily Naufel" userId="2cfcd326-491f-47d3-8124-402d5a9f51b3" providerId="ADAL" clId="{444C6354-F732-481F-A010-DE2E95ABF52E}" dt="2024-10-09T18:03:15.289" v="719" actId="22"/>
          <ac:spMkLst>
            <pc:docMk/>
            <pc:sldMk cId="1946494381" sldId="304"/>
            <ac:spMk id="3" creationId="{15F72EDB-1BF5-DA81-1612-9867AC0A7692}"/>
          </ac:spMkLst>
        </pc:spChg>
        <pc:spChg chg="add mod">
          <ac:chgData name="Emily Naufel" userId="2cfcd326-491f-47d3-8124-402d5a9f51b3" providerId="ADAL" clId="{444C6354-F732-481F-A010-DE2E95ABF52E}" dt="2024-10-10T12:57:27.455" v="917" actId="14100"/>
          <ac:spMkLst>
            <pc:docMk/>
            <pc:sldMk cId="1946494381" sldId="304"/>
            <ac:spMk id="10" creationId="{46CAD707-3801-4F24-B861-D5FD53B7AB88}"/>
          </ac:spMkLst>
        </pc:spChg>
        <pc:spChg chg="add mod">
          <ac:chgData name="Emily Naufel" userId="2cfcd326-491f-47d3-8124-402d5a9f51b3" providerId="ADAL" clId="{444C6354-F732-481F-A010-DE2E95ABF52E}" dt="2024-10-10T12:57:35.994" v="921" actId="14100"/>
          <ac:spMkLst>
            <pc:docMk/>
            <pc:sldMk cId="1946494381" sldId="304"/>
            <ac:spMk id="11" creationId="{6886D7DD-710E-7993-77C6-E9687F04DBB4}"/>
          </ac:spMkLst>
        </pc:spChg>
        <pc:spChg chg="add mod">
          <ac:chgData name="Emily Naufel" userId="2cfcd326-491f-47d3-8124-402d5a9f51b3" providerId="ADAL" clId="{444C6354-F732-481F-A010-DE2E95ABF52E}" dt="2024-10-10T12:57:39.058" v="923" actId="1076"/>
          <ac:spMkLst>
            <pc:docMk/>
            <pc:sldMk cId="1946494381" sldId="304"/>
            <ac:spMk id="12" creationId="{9D6BC336-7EEF-9FD6-241C-038ADCA94F95}"/>
          </ac:spMkLst>
        </pc:spChg>
        <pc:spChg chg="add mod">
          <ac:chgData name="Emily Naufel" userId="2cfcd326-491f-47d3-8124-402d5a9f51b3" providerId="ADAL" clId="{444C6354-F732-481F-A010-DE2E95ABF52E}" dt="2024-10-10T12:57:45.476" v="938" actId="20577"/>
          <ac:spMkLst>
            <pc:docMk/>
            <pc:sldMk cId="1946494381" sldId="304"/>
            <ac:spMk id="13" creationId="{599BCC73-1B27-CF4D-2889-08759E19DC16}"/>
          </ac:spMkLst>
        </pc:spChg>
        <pc:spChg chg="add mod">
          <ac:chgData name="Emily Naufel" userId="2cfcd326-491f-47d3-8124-402d5a9f51b3" providerId="ADAL" clId="{444C6354-F732-481F-A010-DE2E95ABF52E}" dt="2024-10-10T12:57:57.180" v="968" actId="14100"/>
          <ac:spMkLst>
            <pc:docMk/>
            <pc:sldMk cId="1946494381" sldId="304"/>
            <ac:spMk id="14" creationId="{E1AA596D-0D02-A48F-1443-1E49D5211573}"/>
          </ac:spMkLst>
        </pc:spChg>
        <pc:picChg chg="add mod">
          <ac:chgData name="Emily Naufel" userId="2cfcd326-491f-47d3-8124-402d5a9f51b3" providerId="ADAL" clId="{444C6354-F732-481F-A010-DE2E95ABF52E}" dt="2024-10-10T12:57:03.793" v="909" actId="208"/>
          <ac:picMkLst>
            <pc:docMk/>
            <pc:sldMk cId="1946494381" sldId="304"/>
            <ac:picMk id="5" creationId="{4F12A314-D6D6-C4EF-4761-0E46FBF5A1FD}"/>
          </ac:picMkLst>
        </pc:picChg>
        <pc:picChg chg="add mod ord">
          <ac:chgData name="Emily Naufel" userId="2cfcd326-491f-47d3-8124-402d5a9f51b3" providerId="ADAL" clId="{444C6354-F732-481F-A010-DE2E95ABF52E}" dt="2024-10-10T12:57:11.814" v="912" actId="1076"/>
          <ac:picMkLst>
            <pc:docMk/>
            <pc:sldMk cId="1946494381" sldId="304"/>
            <ac:picMk id="7" creationId="{88EB7390-C6FA-598D-9BE3-0E2FEB106CAE}"/>
          </ac:picMkLst>
        </pc:picChg>
        <pc:picChg chg="add mod">
          <ac:chgData name="Emily Naufel" userId="2cfcd326-491f-47d3-8124-402d5a9f51b3" providerId="ADAL" clId="{444C6354-F732-481F-A010-DE2E95ABF52E}" dt="2024-10-10T12:57:13.695" v="913" actId="1076"/>
          <ac:picMkLst>
            <pc:docMk/>
            <pc:sldMk cId="1946494381" sldId="304"/>
            <ac:picMk id="9" creationId="{DDDF54BD-6A92-C130-643B-20E25988989C}"/>
          </ac:picMkLst>
        </pc:picChg>
      </pc:sldChg>
      <pc:sldChg chg="modSp new mod">
        <pc:chgData name="Emily Naufel" userId="2cfcd326-491f-47d3-8124-402d5a9f51b3" providerId="ADAL" clId="{444C6354-F732-481F-A010-DE2E95ABF52E}" dt="2024-10-10T12:58:13.583" v="970"/>
        <pc:sldMkLst>
          <pc:docMk/>
          <pc:sldMk cId="512102877" sldId="305"/>
        </pc:sldMkLst>
        <pc:spChg chg="mod">
          <ac:chgData name="Emily Naufel" userId="2cfcd326-491f-47d3-8124-402d5a9f51b3" providerId="ADAL" clId="{444C6354-F732-481F-A010-DE2E95ABF52E}" dt="2024-10-10T12:58:13.583" v="970"/>
          <ac:spMkLst>
            <pc:docMk/>
            <pc:sldMk cId="512102877" sldId="305"/>
            <ac:spMk id="2" creationId="{1FB92D57-8AD8-B46B-3BEB-610A675DF55F}"/>
          </ac:spMkLst>
        </pc:spChg>
      </pc:sldChg>
      <pc:sldChg chg="modSp mod">
        <pc:chgData name="Emily Naufel" userId="2cfcd326-491f-47d3-8124-402d5a9f51b3" providerId="ADAL" clId="{444C6354-F732-481F-A010-DE2E95ABF52E}" dt="2024-10-14T20:50:26.596" v="1505" actId="20577"/>
        <pc:sldMkLst>
          <pc:docMk/>
          <pc:sldMk cId="1610169014" sldId="306"/>
        </pc:sldMkLst>
        <pc:spChg chg="mod">
          <ac:chgData name="Emily Naufel" userId="2cfcd326-491f-47d3-8124-402d5a9f51b3" providerId="ADAL" clId="{444C6354-F732-481F-A010-DE2E95ABF52E}" dt="2024-10-10T12:59:16.725" v="1027" actId="20577"/>
          <ac:spMkLst>
            <pc:docMk/>
            <pc:sldMk cId="1610169014" sldId="306"/>
            <ac:spMk id="2" creationId="{1FB92D57-8AD8-B46B-3BEB-610A675DF55F}"/>
          </ac:spMkLst>
        </pc:spChg>
        <pc:spChg chg="mod">
          <ac:chgData name="Emily Naufel" userId="2cfcd326-491f-47d3-8124-402d5a9f51b3" providerId="ADAL" clId="{444C6354-F732-481F-A010-DE2E95ABF52E}" dt="2024-10-14T20:50:26.596" v="1505" actId="20577"/>
          <ac:spMkLst>
            <pc:docMk/>
            <pc:sldMk cId="1610169014" sldId="306"/>
            <ac:spMk id="3" creationId="{9F80A0CD-BDBF-35E7-5701-440709C6FE38}"/>
          </ac:spMkLst>
        </pc:spChg>
      </pc:sldChg>
      <pc:sldChg chg="addSp delSp modSp new mod">
        <pc:chgData name="Emily Naufel" userId="2cfcd326-491f-47d3-8124-402d5a9f51b3" providerId="ADAL" clId="{444C6354-F732-481F-A010-DE2E95ABF52E}" dt="2024-10-10T14:46:33.833" v="1161" actId="208"/>
        <pc:sldMkLst>
          <pc:docMk/>
          <pc:sldMk cId="3406118988" sldId="307"/>
        </pc:sldMkLst>
        <pc:spChg chg="mod">
          <ac:chgData name="Emily Naufel" userId="2cfcd326-491f-47d3-8124-402d5a9f51b3" providerId="ADAL" clId="{444C6354-F732-481F-A010-DE2E95ABF52E}" dt="2024-10-10T13:00:10.356" v="1151" actId="20577"/>
          <ac:spMkLst>
            <pc:docMk/>
            <pc:sldMk cId="3406118988" sldId="307"/>
            <ac:spMk id="2" creationId="{DF33BE38-70D9-3A95-AD31-7A22F6AAECF9}"/>
          </ac:spMkLst>
        </pc:spChg>
        <pc:spChg chg="del">
          <ac:chgData name="Emily Naufel" userId="2cfcd326-491f-47d3-8124-402d5a9f51b3" providerId="ADAL" clId="{444C6354-F732-481F-A010-DE2E95ABF52E}" dt="2024-10-10T14:44:12.992" v="1152" actId="22"/>
          <ac:spMkLst>
            <pc:docMk/>
            <pc:sldMk cId="3406118988" sldId="307"/>
            <ac:spMk id="3" creationId="{AF55BD2C-EB7B-059F-2121-CAC06D44C245}"/>
          </ac:spMkLst>
        </pc:spChg>
        <pc:picChg chg="add mod ord">
          <ac:chgData name="Emily Naufel" userId="2cfcd326-491f-47d3-8124-402d5a9f51b3" providerId="ADAL" clId="{444C6354-F732-481F-A010-DE2E95ABF52E}" dt="2024-10-10T14:46:31.822" v="1160" actId="208"/>
          <ac:picMkLst>
            <pc:docMk/>
            <pc:sldMk cId="3406118988" sldId="307"/>
            <ac:picMk id="5" creationId="{02B21CD5-31BB-005F-6931-0F66D8B8E8CB}"/>
          </ac:picMkLst>
        </pc:picChg>
        <pc:picChg chg="add mod">
          <ac:chgData name="Emily Naufel" userId="2cfcd326-491f-47d3-8124-402d5a9f51b3" providerId="ADAL" clId="{444C6354-F732-481F-A010-DE2E95ABF52E}" dt="2024-10-10T14:46:33.833" v="1161" actId="208"/>
          <ac:picMkLst>
            <pc:docMk/>
            <pc:sldMk cId="3406118988" sldId="307"/>
            <ac:picMk id="7" creationId="{0297897F-48CF-3533-5E32-6120C23410A0}"/>
          </ac:picMkLst>
        </pc:picChg>
      </pc:sldChg>
      <pc:sldChg chg="modSp mod">
        <pc:chgData name="Emily Naufel" userId="2cfcd326-491f-47d3-8124-402d5a9f51b3" providerId="ADAL" clId="{444C6354-F732-481F-A010-DE2E95ABF52E}" dt="2024-10-10T14:47:18.134" v="1207" actId="20577"/>
        <pc:sldMkLst>
          <pc:docMk/>
          <pc:sldMk cId="2109867089" sldId="308"/>
        </pc:sldMkLst>
        <pc:spChg chg="mod">
          <ac:chgData name="Emily Naufel" userId="2cfcd326-491f-47d3-8124-402d5a9f51b3" providerId="ADAL" clId="{444C6354-F732-481F-A010-DE2E95ABF52E}" dt="2024-10-10T14:47:18.134" v="1207" actId="20577"/>
          <ac:spMkLst>
            <pc:docMk/>
            <pc:sldMk cId="2109867089" sldId="308"/>
            <ac:spMk id="3" creationId="{9F80A0CD-BDBF-35E7-5701-440709C6FE38}"/>
          </ac:spMkLst>
        </pc:spChg>
      </pc:sldChg>
      <pc:sldChg chg="addSp delSp modSp new mod">
        <pc:chgData name="Emily Naufel" userId="2cfcd326-491f-47d3-8124-402d5a9f51b3" providerId="ADAL" clId="{444C6354-F732-481F-A010-DE2E95ABF52E}" dt="2024-10-10T14:57:38.315" v="1269" actId="208"/>
        <pc:sldMkLst>
          <pc:docMk/>
          <pc:sldMk cId="3612652735" sldId="309"/>
        </pc:sldMkLst>
        <pc:spChg chg="mod">
          <ac:chgData name="Emily Naufel" userId="2cfcd326-491f-47d3-8124-402d5a9f51b3" providerId="ADAL" clId="{444C6354-F732-481F-A010-DE2E95ABF52E}" dt="2024-10-10T14:48:02.372" v="1260" actId="20577"/>
          <ac:spMkLst>
            <pc:docMk/>
            <pc:sldMk cId="3612652735" sldId="309"/>
            <ac:spMk id="2" creationId="{494BCBC0-9220-210D-DED9-99DDCFEBF6D8}"/>
          </ac:spMkLst>
        </pc:spChg>
        <pc:spChg chg="del">
          <ac:chgData name="Emily Naufel" userId="2cfcd326-491f-47d3-8124-402d5a9f51b3" providerId="ADAL" clId="{444C6354-F732-481F-A010-DE2E95ABF52E}" dt="2024-10-10T14:56:56.467" v="1261" actId="22"/>
          <ac:spMkLst>
            <pc:docMk/>
            <pc:sldMk cId="3612652735" sldId="309"/>
            <ac:spMk id="3" creationId="{43563925-4E7A-C3C2-F740-5F796E7F0946}"/>
          </ac:spMkLst>
        </pc:spChg>
        <pc:picChg chg="add mod ord">
          <ac:chgData name="Emily Naufel" userId="2cfcd326-491f-47d3-8124-402d5a9f51b3" providerId="ADAL" clId="{444C6354-F732-481F-A010-DE2E95ABF52E}" dt="2024-10-10T14:57:38.315" v="1269" actId="208"/>
          <ac:picMkLst>
            <pc:docMk/>
            <pc:sldMk cId="3612652735" sldId="309"/>
            <ac:picMk id="5" creationId="{9EA790ED-701D-FB2B-F257-85AF2F1DD0F9}"/>
          </ac:picMkLst>
        </pc:picChg>
        <pc:picChg chg="add mod">
          <ac:chgData name="Emily Naufel" userId="2cfcd326-491f-47d3-8124-402d5a9f51b3" providerId="ADAL" clId="{444C6354-F732-481F-A010-DE2E95ABF52E}" dt="2024-10-10T14:57:34.619" v="1267" actId="208"/>
          <ac:picMkLst>
            <pc:docMk/>
            <pc:sldMk cId="3612652735" sldId="309"/>
            <ac:picMk id="7" creationId="{72CE21E3-1CD4-11AA-7E9B-DF7AE089E1BD}"/>
          </ac:picMkLst>
        </pc:picChg>
        <pc:picChg chg="add mod">
          <ac:chgData name="Emily Naufel" userId="2cfcd326-491f-47d3-8124-402d5a9f51b3" providerId="ADAL" clId="{444C6354-F732-481F-A010-DE2E95ABF52E}" dt="2024-10-10T14:57:36.536" v="1268" actId="208"/>
          <ac:picMkLst>
            <pc:docMk/>
            <pc:sldMk cId="3612652735" sldId="309"/>
            <ac:picMk id="9" creationId="{711DB284-0CE6-8CA7-97BE-C53365666446}"/>
          </ac:picMkLst>
        </pc:picChg>
      </pc:sldChg>
      <pc:sldChg chg="modSp mod">
        <pc:chgData name="Emily Naufel" userId="2cfcd326-491f-47d3-8124-402d5a9f51b3" providerId="ADAL" clId="{444C6354-F732-481F-A010-DE2E95ABF52E}" dt="2024-10-10T14:57:53.534" v="1303" actId="20577"/>
        <pc:sldMkLst>
          <pc:docMk/>
          <pc:sldMk cId="2325545363" sldId="310"/>
        </pc:sldMkLst>
        <pc:spChg chg="mod">
          <ac:chgData name="Emily Naufel" userId="2cfcd326-491f-47d3-8124-402d5a9f51b3" providerId="ADAL" clId="{444C6354-F732-481F-A010-DE2E95ABF52E}" dt="2024-10-10T14:57:53.534" v="1303" actId="20577"/>
          <ac:spMkLst>
            <pc:docMk/>
            <pc:sldMk cId="2325545363" sldId="310"/>
            <ac:spMk id="3" creationId="{9F80A0CD-BDBF-35E7-5701-440709C6FE38}"/>
          </ac:spMkLst>
        </pc:spChg>
      </pc:sldChg>
      <pc:sldChg chg="modSp new mod">
        <pc:chgData name="Emily Naufel" userId="2cfcd326-491f-47d3-8124-402d5a9f51b3" providerId="ADAL" clId="{444C6354-F732-481F-A010-DE2E95ABF52E}" dt="2024-10-14T20:51:25.147" v="1528" actId="20577"/>
        <pc:sldMkLst>
          <pc:docMk/>
          <pc:sldMk cId="2841785618" sldId="311"/>
        </pc:sldMkLst>
        <pc:spChg chg="mod">
          <ac:chgData name="Emily Naufel" userId="2cfcd326-491f-47d3-8124-402d5a9f51b3" providerId="ADAL" clId="{444C6354-F732-481F-A010-DE2E95ABF52E}" dt="2024-10-10T14:57:59.512" v="1313" actId="20577"/>
          <ac:spMkLst>
            <pc:docMk/>
            <pc:sldMk cId="2841785618" sldId="311"/>
            <ac:spMk id="2" creationId="{F8004D6E-2138-577A-727F-A65DC47EDE5E}"/>
          </ac:spMkLst>
        </pc:spChg>
        <pc:spChg chg="mod">
          <ac:chgData name="Emily Naufel" userId="2cfcd326-491f-47d3-8124-402d5a9f51b3" providerId="ADAL" clId="{444C6354-F732-481F-A010-DE2E95ABF52E}" dt="2024-10-14T20:51:25.147" v="1528" actId="20577"/>
          <ac:spMkLst>
            <pc:docMk/>
            <pc:sldMk cId="2841785618" sldId="311"/>
            <ac:spMk id="3" creationId="{061AEC24-11F3-4E7D-6EA2-B8E10E6AA70F}"/>
          </ac:spMkLst>
        </pc:spChg>
      </pc:sldChg>
      <pc:sldChg chg="addSp delSp modSp new del mod setBg">
        <pc:chgData name="Emily Naufel" userId="2cfcd326-491f-47d3-8124-402d5a9f51b3" providerId="ADAL" clId="{444C6354-F732-481F-A010-DE2E95ABF52E}" dt="2024-10-14T20:49:27.245" v="1499" actId="47"/>
        <pc:sldMkLst>
          <pc:docMk/>
          <pc:sldMk cId="263449816" sldId="312"/>
        </pc:sldMkLst>
        <pc:spChg chg="mod">
          <ac:chgData name="Emily Naufel" userId="2cfcd326-491f-47d3-8124-402d5a9f51b3" providerId="ADAL" clId="{444C6354-F732-481F-A010-DE2E95ABF52E}" dt="2024-10-14T20:48:43.158" v="1494" actId="26606"/>
          <ac:spMkLst>
            <pc:docMk/>
            <pc:sldMk cId="263449816" sldId="312"/>
            <ac:spMk id="2" creationId="{B762F54C-51AB-A92E-5D51-60D5F7C34253}"/>
          </ac:spMkLst>
        </pc:spChg>
        <pc:spChg chg="del mod">
          <ac:chgData name="Emily Naufel" userId="2cfcd326-491f-47d3-8124-402d5a9f51b3" providerId="ADAL" clId="{444C6354-F732-481F-A010-DE2E95ABF52E}" dt="2024-10-14T20:48:43.158" v="1494" actId="26606"/>
          <ac:spMkLst>
            <pc:docMk/>
            <pc:sldMk cId="263449816" sldId="312"/>
            <ac:spMk id="3" creationId="{AE570573-F78D-3465-CC8A-A3F59806104D}"/>
          </ac:spMkLst>
        </pc:spChg>
        <pc:spChg chg="add">
          <ac:chgData name="Emily Naufel" userId="2cfcd326-491f-47d3-8124-402d5a9f51b3" providerId="ADAL" clId="{444C6354-F732-481F-A010-DE2E95ABF52E}" dt="2024-10-14T20:48:43.158" v="1494" actId="26606"/>
          <ac:spMkLst>
            <pc:docMk/>
            <pc:sldMk cId="263449816" sldId="312"/>
            <ac:spMk id="9" creationId="{1C8B38D4-9D92-4608-A16B-260E8CC21335}"/>
          </ac:spMkLst>
        </pc:spChg>
        <pc:spChg chg="add">
          <ac:chgData name="Emily Naufel" userId="2cfcd326-491f-47d3-8124-402d5a9f51b3" providerId="ADAL" clId="{444C6354-F732-481F-A010-DE2E95ABF52E}" dt="2024-10-14T20:48:43.158" v="1494" actId="26606"/>
          <ac:spMkLst>
            <pc:docMk/>
            <pc:sldMk cId="263449816" sldId="312"/>
            <ac:spMk id="11" creationId="{F3783408-1B05-636E-455B-D26704EB5078}"/>
          </ac:spMkLst>
        </pc:spChg>
        <pc:graphicFrameChg chg="add">
          <ac:chgData name="Emily Naufel" userId="2cfcd326-491f-47d3-8124-402d5a9f51b3" providerId="ADAL" clId="{444C6354-F732-481F-A010-DE2E95ABF52E}" dt="2024-10-14T20:48:43.158" v="1494" actId="26606"/>
          <ac:graphicFrameMkLst>
            <pc:docMk/>
            <pc:sldMk cId="263449816" sldId="312"/>
            <ac:graphicFrameMk id="5" creationId="{8D89CAA9-420D-86B8-8DE7-DC3CAF1E9EF2}"/>
          </ac:graphicFrameMkLst>
        </pc:graphicFrameChg>
        <pc:cxnChg chg="add">
          <ac:chgData name="Emily Naufel" userId="2cfcd326-491f-47d3-8124-402d5a9f51b3" providerId="ADAL" clId="{444C6354-F732-481F-A010-DE2E95ABF52E}" dt="2024-10-14T20:48:43.158" v="1494" actId="26606"/>
          <ac:cxnSpMkLst>
            <pc:docMk/>
            <pc:sldMk cId="263449816" sldId="312"/>
            <ac:cxnSpMk id="13" creationId="{A18AB815-F7F2-44CA-A973-E4E11087FCCC}"/>
          </ac:cxnSpMkLst>
        </pc:cxn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F55DB2-9753-4739-8429-417530CA5B4D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9375C41-2BDF-480E-AE45-C8591F7553C2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Launch date</a:t>
          </a:r>
        </a:p>
      </dgm:t>
    </dgm:pt>
    <dgm:pt modelId="{B6FD7828-72A1-451A-A907-6B7007F7DA59}" type="parTrans" cxnId="{0A96E12A-8AB4-437F-9ABD-B7A702FAFAAC}">
      <dgm:prSet/>
      <dgm:spPr/>
      <dgm:t>
        <a:bodyPr/>
        <a:lstStyle/>
        <a:p>
          <a:endParaRPr lang="en-US"/>
        </a:p>
      </dgm:t>
    </dgm:pt>
    <dgm:pt modelId="{E4FB1902-37EE-4F53-87CB-BE52FBAAB3D9}" type="sibTrans" cxnId="{0A96E12A-8AB4-437F-9ABD-B7A702FAFAAC}">
      <dgm:prSet/>
      <dgm:spPr/>
      <dgm:t>
        <a:bodyPr/>
        <a:lstStyle/>
        <a:p>
          <a:endParaRPr lang="en-US"/>
        </a:p>
      </dgm:t>
    </dgm:pt>
    <dgm:pt modelId="{A2791BEC-E5B9-44E1-9B07-2FCA920B2293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Overview of Changes:</a:t>
          </a:r>
          <a:endParaRPr lang="en-US" dirty="0"/>
        </a:p>
      </dgm:t>
    </dgm:pt>
    <dgm:pt modelId="{5FF27FAC-0BD2-444E-AE28-13D11DEAEF55}" type="parTrans" cxnId="{8B87B348-E3D6-4A79-9317-A686747D12EE}">
      <dgm:prSet/>
      <dgm:spPr/>
      <dgm:t>
        <a:bodyPr/>
        <a:lstStyle/>
        <a:p>
          <a:endParaRPr lang="en-US"/>
        </a:p>
      </dgm:t>
    </dgm:pt>
    <dgm:pt modelId="{34FA2950-F057-4905-9EF3-D26207E72C19}" type="sibTrans" cxnId="{8B87B348-E3D6-4A79-9317-A686747D12EE}">
      <dgm:prSet/>
      <dgm:spPr/>
      <dgm:t>
        <a:bodyPr/>
        <a:lstStyle/>
        <a:p>
          <a:endParaRPr lang="en-US"/>
        </a:p>
      </dgm:t>
    </dgm:pt>
    <dgm:pt modelId="{A8556E5A-4E63-4E3D-AF18-9D3EF722B1C1}">
      <dgm:prSet/>
      <dgm:spPr/>
      <dgm:t>
        <a:bodyPr/>
        <a:lstStyle/>
        <a:p>
          <a:pPr>
            <a:lnSpc>
              <a:spcPct val="100000"/>
            </a:lnSpc>
          </a:pPr>
          <a:endParaRPr lang="en-US" dirty="0"/>
        </a:p>
      </dgm:t>
    </dgm:pt>
    <dgm:pt modelId="{29C3DA83-2327-41FC-9CB5-E3D9B1FE693F}" type="parTrans" cxnId="{71985BE7-5E3E-463A-B8C9-758501967F95}">
      <dgm:prSet/>
      <dgm:spPr/>
      <dgm:t>
        <a:bodyPr/>
        <a:lstStyle/>
        <a:p>
          <a:endParaRPr lang="en-US"/>
        </a:p>
      </dgm:t>
    </dgm:pt>
    <dgm:pt modelId="{7731BC56-2E58-4E5B-A9D9-FA46A6834BF4}" type="sibTrans" cxnId="{71985BE7-5E3E-463A-B8C9-758501967F95}">
      <dgm:prSet/>
      <dgm:spPr/>
      <dgm:t>
        <a:bodyPr/>
        <a:lstStyle/>
        <a:p>
          <a:endParaRPr lang="en-US"/>
        </a:p>
      </dgm:t>
    </dgm:pt>
    <dgm:pt modelId="{32DA028C-B834-468D-982D-A91B392B0473}" type="pres">
      <dgm:prSet presAssocID="{98F55DB2-9753-4739-8429-417530CA5B4D}" presName="root" presStyleCnt="0">
        <dgm:presLayoutVars>
          <dgm:dir/>
          <dgm:resizeHandles val="exact"/>
        </dgm:presLayoutVars>
      </dgm:prSet>
      <dgm:spPr/>
    </dgm:pt>
    <dgm:pt modelId="{70F8B118-D108-4FB1-B0AA-DA8E4D1EE7C0}" type="pres">
      <dgm:prSet presAssocID="{39375C41-2BDF-480E-AE45-C8591F7553C2}" presName="compNode" presStyleCnt="0"/>
      <dgm:spPr/>
    </dgm:pt>
    <dgm:pt modelId="{F1D104BA-0E84-40E8-AE7A-A0970B7A175A}" type="pres">
      <dgm:prSet presAssocID="{39375C41-2BDF-480E-AE45-C8591F7553C2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ocket"/>
        </a:ext>
      </dgm:extLst>
    </dgm:pt>
    <dgm:pt modelId="{0A6291B6-F943-47DD-9680-863B25982B21}" type="pres">
      <dgm:prSet presAssocID="{39375C41-2BDF-480E-AE45-C8591F7553C2}" presName="iconSpace" presStyleCnt="0"/>
      <dgm:spPr/>
    </dgm:pt>
    <dgm:pt modelId="{5D354866-B25B-4619-9331-48197C3CB7B3}" type="pres">
      <dgm:prSet presAssocID="{39375C41-2BDF-480E-AE45-C8591F7553C2}" presName="parTx" presStyleLbl="revTx" presStyleIdx="0" presStyleCnt="4">
        <dgm:presLayoutVars>
          <dgm:chMax val="0"/>
          <dgm:chPref val="0"/>
        </dgm:presLayoutVars>
      </dgm:prSet>
      <dgm:spPr/>
    </dgm:pt>
    <dgm:pt modelId="{005390BD-1F11-48C7-959A-2A42543215ED}" type="pres">
      <dgm:prSet presAssocID="{39375C41-2BDF-480E-AE45-C8591F7553C2}" presName="txSpace" presStyleCnt="0"/>
      <dgm:spPr/>
    </dgm:pt>
    <dgm:pt modelId="{5A8355D1-A34B-49E2-BCC3-99D3BBEF796D}" type="pres">
      <dgm:prSet presAssocID="{39375C41-2BDF-480E-AE45-C8591F7553C2}" presName="desTx" presStyleLbl="revTx" presStyleIdx="1" presStyleCnt="4">
        <dgm:presLayoutVars/>
      </dgm:prSet>
      <dgm:spPr/>
    </dgm:pt>
    <dgm:pt modelId="{BA7F660F-7C5A-47C9-8685-9789099419EF}" type="pres">
      <dgm:prSet presAssocID="{E4FB1902-37EE-4F53-87CB-BE52FBAAB3D9}" presName="sibTrans" presStyleCnt="0"/>
      <dgm:spPr/>
    </dgm:pt>
    <dgm:pt modelId="{9752A808-FAA2-47B1-B7C6-215C9695E178}" type="pres">
      <dgm:prSet presAssocID="{A2791BEC-E5B9-44E1-9B07-2FCA920B2293}" presName="compNode" presStyleCnt="0"/>
      <dgm:spPr/>
    </dgm:pt>
    <dgm:pt modelId="{680057EB-7071-4869-B7E2-AED279DB3AA9}" type="pres">
      <dgm:prSet presAssocID="{A2791BEC-E5B9-44E1-9B07-2FCA920B2293}" presName="iconRect" presStyleLbl="node1" presStyleIdx="1" presStyleCnt="2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9000" b="-19000"/>
          </a:stretch>
        </a:blipFill>
      </dgm:spPr>
    </dgm:pt>
    <dgm:pt modelId="{41B2FD06-8E44-429B-B47D-F52BD479EFCB}" type="pres">
      <dgm:prSet presAssocID="{A2791BEC-E5B9-44E1-9B07-2FCA920B2293}" presName="iconSpace" presStyleCnt="0"/>
      <dgm:spPr/>
    </dgm:pt>
    <dgm:pt modelId="{E4A0BB39-18B9-4084-BE80-370E8A3A5500}" type="pres">
      <dgm:prSet presAssocID="{A2791BEC-E5B9-44E1-9B07-2FCA920B2293}" presName="parTx" presStyleLbl="revTx" presStyleIdx="2" presStyleCnt="4">
        <dgm:presLayoutVars>
          <dgm:chMax val="0"/>
          <dgm:chPref val="0"/>
        </dgm:presLayoutVars>
      </dgm:prSet>
      <dgm:spPr/>
    </dgm:pt>
    <dgm:pt modelId="{B417374A-7D6D-443F-B164-DE137EF4AA95}" type="pres">
      <dgm:prSet presAssocID="{A2791BEC-E5B9-44E1-9B07-2FCA920B2293}" presName="txSpace" presStyleCnt="0"/>
      <dgm:spPr/>
    </dgm:pt>
    <dgm:pt modelId="{32366F53-2419-40B8-9483-7DA52768E866}" type="pres">
      <dgm:prSet presAssocID="{A2791BEC-E5B9-44E1-9B07-2FCA920B2293}" presName="desTx" presStyleLbl="revTx" presStyleIdx="3" presStyleCnt="4">
        <dgm:presLayoutVars/>
      </dgm:prSet>
      <dgm:spPr/>
    </dgm:pt>
  </dgm:ptLst>
  <dgm:cxnLst>
    <dgm:cxn modelId="{0A96E12A-8AB4-437F-9ABD-B7A702FAFAAC}" srcId="{98F55DB2-9753-4739-8429-417530CA5B4D}" destId="{39375C41-2BDF-480E-AE45-C8591F7553C2}" srcOrd="0" destOrd="0" parTransId="{B6FD7828-72A1-451A-A907-6B7007F7DA59}" sibTransId="{E4FB1902-37EE-4F53-87CB-BE52FBAAB3D9}"/>
    <dgm:cxn modelId="{4B864637-DF9F-4F96-9F31-D8C67C9FCAAA}" type="presOf" srcId="{98F55DB2-9753-4739-8429-417530CA5B4D}" destId="{32DA028C-B834-468D-982D-A91B392B0473}" srcOrd="0" destOrd="0" presId="urn:microsoft.com/office/officeart/2018/2/layout/IconLabelDescriptionList"/>
    <dgm:cxn modelId="{8B87B348-E3D6-4A79-9317-A686747D12EE}" srcId="{98F55DB2-9753-4739-8429-417530CA5B4D}" destId="{A2791BEC-E5B9-44E1-9B07-2FCA920B2293}" srcOrd="1" destOrd="0" parTransId="{5FF27FAC-0BD2-444E-AE28-13D11DEAEF55}" sibTransId="{34FA2950-F057-4905-9EF3-D26207E72C19}"/>
    <dgm:cxn modelId="{4B821C88-CE42-4F9C-A8DD-5FA12766CF8B}" type="presOf" srcId="{A2791BEC-E5B9-44E1-9B07-2FCA920B2293}" destId="{E4A0BB39-18B9-4084-BE80-370E8A3A5500}" srcOrd="0" destOrd="0" presId="urn:microsoft.com/office/officeart/2018/2/layout/IconLabelDescriptionList"/>
    <dgm:cxn modelId="{9EEC7395-2745-4973-8355-015B9A80C4E0}" type="presOf" srcId="{39375C41-2BDF-480E-AE45-C8591F7553C2}" destId="{5D354866-B25B-4619-9331-48197C3CB7B3}" srcOrd="0" destOrd="0" presId="urn:microsoft.com/office/officeart/2018/2/layout/IconLabelDescriptionList"/>
    <dgm:cxn modelId="{FF9877CB-651F-41BF-B470-8011C3643B1D}" type="presOf" srcId="{A8556E5A-4E63-4E3D-AF18-9D3EF722B1C1}" destId="{32366F53-2419-40B8-9483-7DA52768E866}" srcOrd="0" destOrd="0" presId="urn:microsoft.com/office/officeart/2018/2/layout/IconLabelDescriptionList"/>
    <dgm:cxn modelId="{71985BE7-5E3E-463A-B8C9-758501967F95}" srcId="{A2791BEC-E5B9-44E1-9B07-2FCA920B2293}" destId="{A8556E5A-4E63-4E3D-AF18-9D3EF722B1C1}" srcOrd="0" destOrd="0" parTransId="{29C3DA83-2327-41FC-9CB5-E3D9B1FE693F}" sibTransId="{7731BC56-2E58-4E5B-A9D9-FA46A6834BF4}"/>
    <dgm:cxn modelId="{0CD28CB0-5465-4ACB-86D7-DE5152515E40}" type="presParOf" srcId="{32DA028C-B834-468D-982D-A91B392B0473}" destId="{70F8B118-D108-4FB1-B0AA-DA8E4D1EE7C0}" srcOrd="0" destOrd="0" presId="urn:microsoft.com/office/officeart/2018/2/layout/IconLabelDescriptionList"/>
    <dgm:cxn modelId="{620B093A-525E-4BBB-BB95-CCA10CC2883E}" type="presParOf" srcId="{70F8B118-D108-4FB1-B0AA-DA8E4D1EE7C0}" destId="{F1D104BA-0E84-40E8-AE7A-A0970B7A175A}" srcOrd="0" destOrd="0" presId="urn:microsoft.com/office/officeart/2018/2/layout/IconLabelDescriptionList"/>
    <dgm:cxn modelId="{A1518BCC-642C-4881-BC6C-2978D6D6DA8E}" type="presParOf" srcId="{70F8B118-D108-4FB1-B0AA-DA8E4D1EE7C0}" destId="{0A6291B6-F943-47DD-9680-863B25982B21}" srcOrd="1" destOrd="0" presId="urn:microsoft.com/office/officeart/2018/2/layout/IconLabelDescriptionList"/>
    <dgm:cxn modelId="{22C39D69-3BB4-4928-8BB7-1EEAC8663366}" type="presParOf" srcId="{70F8B118-D108-4FB1-B0AA-DA8E4D1EE7C0}" destId="{5D354866-B25B-4619-9331-48197C3CB7B3}" srcOrd="2" destOrd="0" presId="urn:microsoft.com/office/officeart/2018/2/layout/IconLabelDescriptionList"/>
    <dgm:cxn modelId="{A326DF3B-ECEF-48B5-AEB1-DEC8B0BD4CCF}" type="presParOf" srcId="{70F8B118-D108-4FB1-B0AA-DA8E4D1EE7C0}" destId="{005390BD-1F11-48C7-959A-2A42543215ED}" srcOrd="3" destOrd="0" presId="urn:microsoft.com/office/officeart/2018/2/layout/IconLabelDescriptionList"/>
    <dgm:cxn modelId="{0ED38288-6DAA-4E44-913C-7F5C261FF638}" type="presParOf" srcId="{70F8B118-D108-4FB1-B0AA-DA8E4D1EE7C0}" destId="{5A8355D1-A34B-49E2-BCC3-99D3BBEF796D}" srcOrd="4" destOrd="0" presId="urn:microsoft.com/office/officeart/2018/2/layout/IconLabelDescriptionList"/>
    <dgm:cxn modelId="{FEB43FE0-A7FA-487E-A848-24A26E9395D9}" type="presParOf" srcId="{32DA028C-B834-468D-982D-A91B392B0473}" destId="{BA7F660F-7C5A-47C9-8685-9789099419EF}" srcOrd="1" destOrd="0" presId="urn:microsoft.com/office/officeart/2018/2/layout/IconLabelDescriptionList"/>
    <dgm:cxn modelId="{3B86C535-96DF-4825-9E12-5E4326E09064}" type="presParOf" srcId="{32DA028C-B834-468D-982D-A91B392B0473}" destId="{9752A808-FAA2-47B1-B7C6-215C9695E178}" srcOrd="2" destOrd="0" presId="urn:microsoft.com/office/officeart/2018/2/layout/IconLabelDescriptionList"/>
    <dgm:cxn modelId="{722E340E-D03A-4544-8453-B4DEB3199CCC}" type="presParOf" srcId="{9752A808-FAA2-47B1-B7C6-215C9695E178}" destId="{680057EB-7071-4869-B7E2-AED279DB3AA9}" srcOrd="0" destOrd="0" presId="urn:microsoft.com/office/officeart/2018/2/layout/IconLabelDescriptionList"/>
    <dgm:cxn modelId="{87CAEE77-8DC7-4737-B5A1-745593256304}" type="presParOf" srcId="{9752A808-FAA2-47B1-B7C6-215C9695E178}" destId="{41B2FD06-8E44-429B-B47D-F52BD479EFCB}" srcOrd="1" destOrd="0" presId="urn:microsoft.com/office/officeart/2018/2/layout/IconLabelDescriptionList"/>
    <dgm:cxn modelId="{BD1F9514-6B23-4BC2-8FAF-A390911C4E17}" type="presParOf" srcId="{9752A808-FAA2-47B1-B7C6-215C9695E178}" destId="{E4A0BB39-18B9-4084-BE80-370E8A3A5500}" srcOrd="2" destOrd="0" presId="urn:microsoft.com/office/officeart/2018/2/layout/IconLabelDescriptionList"/>
    <dgm:cxn modelId="{6C338035-1168-48EE-820B-27957F0F5E0F}" type="presParOf" srcId="{9752A808-FAA2-47B1-B7C6-215C9695E178}" destId="{B417374A-7D6D-443F-B164-DE137EF4AA95}" srcOrd="3" destOrd="0" presId="urn:microsoft.com/office/officeart/2018/2/layout/IconLabelDescriptionList"/>
    <dgm:cxn modelId="{82C1866A-1C72-4A38-8FF9-204683DA8586}" type="presParOf" srcId="{9752A808-FAA2-47B1-B7C6-215C9695E178}" destId="{32366F53-2419-40B8-9483-7DA52768E866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D104BA-0E84-40E8-AE7A-A0970B7A175A}">
      <dsp:nvSpPr>
        <dsp:cNvPr id="0" name=""/>
        <dsp:cNvSpPr/>
      </dsp:nvSpPr>
      <dsp:spPr>
        <a:xfrm>
          <a:off x="854900" y="0"/>
          <a:ext cx="1510523" cy="110114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354866-B25B-4619-9331-48197C3CB7B3}">
      <dsp:nvSpPr>
        <dsp:cNvPr id="0" name=""/>
        <dsp:cNvSpPr/>
      </dsp:nvSpPr>
      <dsp:spPr>
        <a:xfrm>
          <a:off x="854900" y="1161380"/>
          <a:ext cx="4315781" cy="471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000" kern="1200"/>
            <a:t>Launch date</a:t>
          </a:r>
        </a:p>
      </dsp:txBody>
      <dsp:txXfrm>
        <a:off x="854900" y="1161380"/>
        <a:ext cx="4315781" cy="471917"/>
      </dsp:txXfrm>
    </dsp:sp>
    <dsp:sp modelId="{5A8355D1-A34B-49E2-BCC3-99D3BBEF796D}">
      <dsp:nvSpPr>
        <dsp:cNvPr id="0" name=""/>
        <dsp:cNvSpPr/>
      </dsp:nvSpPr>
      <dsp:spPr>
        <a:xfrm>
          <a:off x="854900" y="1661316"/>
          <a:ext cx="4315781" cy="260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0057EB-7071-4869-B7E2-AED279DB3AA9}">
      <dsp:nvSpPr>
        <dsp:cNvPr id="0" name=""/>
        <dsp:cNvSpPr/>
      </dsp:nvSpPr>
      <dsp:spPr>
        <a:xfrm>
          <a:off x="5925943" y="0"/>
          <a:ext cx="1510523" cy="1101141"/>
        </a:xfrm>
        <a:prstGeom prst="rect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9000" b="-1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A0BB39-18B9-4084-BE80-370E8A3A5500}">
      <dsp:nvSpPr>
        <dsp:cNvPr id="0" name=""/>
        <dsp:cNvSpPr/>
      </dsp:nvSpPr>
      <dsp:spPr>
        <a:xfrm>
          <a:off x="5925943" y="1161380"/>
          <a:ext cx="4315781" cy="471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000" kern="1200"/>
            <a:t>Overview of Changes:</a:t>
          </a:r>
          <a:endParaRPr lang="en-US" sz="3000" kern="1200" dirty="0"/>
        </a:p>
      </dsp:txBody>
      <dsp:txXfrm>
        <a:off x="5925943" y="1161380"/>
        <a:ext cx="4315781" cy="471917"/>
      </dsp:txXfrm>
    </dsp:sp>
    <dsp:sp modelId="{32366F53-2419-40B8-9483-7DA52768E866}">
      <dsp:nvSpPr>
        <dsp:cNvPr id="0" name=""/>
        <dsp:cNvSpPr/>
      </dsp:nvSpPr>
      <dsp:spPr>
        <a:xfrm>
          <a:off x="5925943" y="1661316"/>
          <a:ext cx="4315781" cy="260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</dsp:txBody>
      <dsp:txXfrm>
        <a:off x="5925943" y="1661316"/>
        <a:ext cx="4315781" cy="2604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4CC7C-6414-474C-BB14-6869AC6BAFFF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EC5A7-FC5F-47BD-8736-24C9501371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681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BFE2CA-E7EE-4FB6-B418-EF98D921DB7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9263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ECEA4A-6621-4FDA-9570-7A1B6B4714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405" y="4381396"/>
            <a:ext cx="10542587" cy="1212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4000" kern="0" dirty="0" smtClean="0">
                <a:solidFill>
                  <a:srgbClr val="162238"/>
                </a:solidFill>
                <a:latin typeface="Poppins" panose="00000500000000000000" pitchFamily="2" charset="0"/>
                <a:ea typeface="Lato" charset="0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A1026C3-DC5E-482C-9E08-005126E8C6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405" y="5596992"/>
            <a:ext cx="10548194" cy="662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en-US" sz="3200" b="1" kern="0" dirty="0" smtClean="0">
                <a:gradFill>
                  <a:gsLst>
                    <a:gs pos="0">
                      <a:srgbClr val="63BF7E"/>
                    </a:gs>
                    <a:gs pos="46000">
                      <a:srgbClr val="4DBA84"/>
                    </a:gs>
                    <a:gs pos="100000">
                      <a:srgbClr val="38B589"/>
                    </a:gs>
                  </a:gsLst>
                  <a:lin ang="5400000" scaled="1"/>
                </a:gradFill>
                <a:latin typeface="Poppins" panose="00000500000000000000" pitchFamily="2" charset="0"/>
                <a:ea typeface="Lato" charset="0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6CD20EC-C353-4457-9699-C4A7D2B4EA0E}"/>
              </a:ext>
            </a:extLst>
          </p:cNvPr>
          <p:cNvSpPr/>
          <p:nvPr userDrawn="1"/>
        </p:nvSpPr>
        <p:spPr>
          <a:xfrm>
            <a:off x="0" y="792078"/>
            <a:ext cx="3555054" cy="2277106"/>
          </a:xfrm>
          <a:custGeom>
            <a:avLst/>
            <a:gdLst>
              <a:gd name="connsiteX0" fmla="*/ 0 w 3573685"/>
              <a:gd name="connsiteY0" fmla="*/ 0 h 2277106"/>
              <a:gd name="connsiteX1" fmla="*/ 2435132 w 3573685"/>
              <a:gd name="connsiteY1" fmla="*/ 0 h 2277106"/>
              <a:gd name="connsiteX2" fmla="*/ 3573685 w 3573685"/>
              <a:gd name="connsiteY2" fmla="*/ 1138553 h 2277106"/>
              <a:gd name="connsiteX3" fmla="*/ 3573684 w 3573685"/>
              <a:gd name="connsiteY3" fmla="*/ 1138553 h 2277106"/>
              <a:gd name="connsiteX4" fmla="*/ 2435131 w 3573685"/>
              <a:gd name="connsiteY4" fmla="*/ 2277106 h 2277106"/>
              <a:gd name="connsiteX5" fmla="*/ 0 w 3573685"/>
              <a:gd name="connsiteY5" fmla="*/ 2277105 h 2277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3685" h="2277106">
                <a:moveTo>
                  <a:pt x="0" y="0"/>
                </a:moveTo>
                <a:lnTo>
                  <a:pt x="2435132" y="0"/>
                </a:lnTo>
                <a:cubicBezTo>
                  <a:pt x="3063937" y="0"/>
                  <a:pt x="3573685" y="509748"/>
                  <a:pt x="3573685" y="1138553"/>
                </a:cubicBezTo>
                <a:lnTo>
                  <a:pt x="3573684" y="1138553"/>
                </a:lnTo>
                <a:cubicBezTo>
                  <a:pt x="3573684" y="1767358"/>
                  <a:pt x="3063936" y="2277106"/>
                  <a:pt x="2435131" y="2277106"/>
                </a:cubicBezTo>
                <a:lnTo>
                  <a:pt x="0" y="2277105"/>
                </a:lnTo>
                <a:close/>
              </a:path>
            </a:pathLst>
          </a:cu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FA74ECB-F2BB-4A4E-9CE3-485574922C3B}"/>
              </a:ext>
            </a:extLst>
          </p:cNvPr>
          <p:cNvSpPr/>
          <p:nvPr userDrawn="1"/>
        </p:nvSpPr>
        <p:spPr>
          <a:xfrm>
            <a:off x="4040940" y="1543792"/>
            <a:ext cx="4346369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F27ADC7-CC1B-4861-9048-4C015D056062}"/>
              </a:ext>
            </a:extLst>
          </p:cNvPr>
          <p:cNvSpPr/>
          <p:nvPr userDrawn="1"/>
        </p:nvSpPr>
        <p:spPr>
          <a:xfrm>
            <a:off x="7340301" y="579912"/>
            <a:ext cx="4346369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AE2B16F-C2ED-4820-B879-3F57808C7B24}"/>
              </a:ext>
            </a:extLst>
          </p:cNvPr>
          <p:cNvSpPr/>
          <p:nvPr userDrawn="1"/>
        </p:nvSpPr>
        <p:spPr>
          <a:xfrm>
            <a:off x="6055787" y="2507672"/>
            <a:ext cx="4346369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9E3F2F4-11FF-4DEF-867B-3F4DE6D988F6}"/>
              </a:ext>
            </a:extLst>
          </p:cNvPr>
          <p:cNvSpPr/>
          <p:nvPr userDrawn="1"/>
        </p:nvSpPr>
        <p:spPr>
          <a:xfrm>
            <a:off x="5406602" y="579912"/>
            <a:ext cx="1728046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D42D02D-CFA1-4A35-A2C0-4C064B451F60}"/>
              </a:ext>
            </a:extLst>
          </p:cNvPr>
          <p:cNvSpPr/>
          <p:nvPr userDrawn="1"/>
        </p:nvSpPr>
        <p:spPr>
          <a:xfrm>
            <a:off x="10551863" y="2507671"/>
            <a:ext cx="1645084" cy="688770"/>
          </a:xfrm>
          <a:custGeom>
            <a:avLst/>
            <a:gdLst>
              <a:gd name="connsiteX0" fmla="*/ 0 w 1645084"/>
              <a:gd name="connsiteY0" fmla="*/ 344384 h 688770"/>
              <a:gd name="connsiteX1" fmla="*/ 0 w 1645084"/>
              <a:gd name="connsiteY1" fmla="*/ 344385 h 688770"/>
              <a:gd name="connsiteX2" fmla="*/ 0 w 1645084"/>
              <a:gd name="connsiteY2" fmla="*/ 344385 h 688770"/>
              <a:gd name="connsiteX3" fmla="*/ 344385 w 1645084"/>
              <a:gd name="connsiteY3" fmla="*/ 0 h 688770"/>
              <a:gd name="connsiteX4" fmla="*/ 1645084 w 1645084"/>
              <a:gd name="connsiteY4" fmla="*/ 0 h 688770"/>
              <a:gd name="connsiteX5" fmla="*/ 1645084 w 1645084"/>
              <a:gd name="connsiteY5" fmla="*/ 688770 h 688770"/>
              <a:gd name="connsiteX6" fmla="*/ 344385 w 1645084"/>
              <a:gd name="connsiteY6" fmla="*/ 688769 h 688770"/>
              <a:gd name="connsiteX7" fmla="*/ 6997 w 1645084"/>
              <a:gd name="connsiteY7" fmla="*/ 413790 h 688770"/>
              <a:gd name="connsiteX8" fmla="*/ 0 w 1645084"/>
              <a:gd name="connsiteY8" fmla="*/ 344385 h 688770"/>
              <a:gd name="connsiteX9" fmla="*/ 6997 w 1645084"/>
              <a:gd name="connsiteY9" fmla="*/ 274979 h 688770"/>
              <a:gd name="connsiteX10" fmla="*/ 344385 w 1645084"/>
              <a:gd name="connsiteY10" fmla="*/ 0 h 688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45084" h="688770">
                <a:moveTo>
                  <a:pt x="0" y="344384"/>
                </a:moveTo>
                <a:lnTo>
                  <a:pt x="0" y="344385"/>
                </a:lnTo>
                <a:lnTo>
                  <a:pt x="0" y="344385"/>
                </a:lnTo>
                <a:close/>
                <a:moveTo>
                  <a:pt x="344385" y="0"/>
                </a:moveTo>
                <a:lnTo>
                  <a:pt x="1645084" y="0"/>
                </a:lnTo>
                <a:lnTo>
                  <a:pt x="1645084" y="688770"/>
                </a:lnTo>
                <a:lnTo>
                  <a:pt x="344385" y="688769"/>
                </a:lnTo>
                <a:cubicBezTo>
                  <a:pt x="177961" y="688769"/>
                  <a:pt x="39109" y="570720"/>
                  <a:pt x="6997" y="413790"/>
                </a:cubicBezTo>
                <a:lnTo>
                  <a:pt x="0" y="344385"/>
                </a:lnTo>
                <a:lnTo>
                  <a:pt x="6997" y="274979"/>
                </a:lnTo>
                <a:cubicBezTo>
                  <a:pt x="39109" y="118049"/>
                  <a:pt x="177961" y="0"/>
                  <a:pt x="344385" y="0"/>
                </a:cubicBezTo>
                <a:close/>
              </a:path>
            </a:pathLst>
          </a:cu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4" name="Picture 13" descr="A close up of a sign&#10;&#10;Description automatically generated">
            <a:extLst>
              <a:ext uri="{FF2B5EF4-FFF2-40B4-BE49-F238E27FC236}">
                <a16:creationId xmlns:a16="http://schemas.microsoft.com/office/drawing/2014/main" id="{4A3C1554-B9C4-FA4B-865E-79898216CC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01024" y="1626782"/>
            <a:ext cx="2302626" cy="52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7492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69815E6-E126-43A0-9BE4-BA04738787F8}"/>
              </a:ext>
            </a:extLst>
          </p:cNvPr>
          <p:cNvSpPr/>
          <p:nvPr userDrawn="1"/>
        </p:nvSpPr>
        <p:spPr>
          <a:xfrm>
            <a:off x="879183" y="1331495"/>
            <a:ext cx="10433634" cy="5021614"/>
          </a:xfrm>
          <a:prstGeom prst="roundRect">
            <a:avLst>
              <a:gd name="adj" fmla="val 7403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74A56B-47BB-43A5-8324-15C0F91260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57413" y="1627188"/>
            <a:ext cx="7877175" cy="4429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3816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</p:spTree>
    <p:extLst>
      <p:ext uri="{BB962C8B-B14F-4D97-AF65-F5344CB8AC3E}">
        <p14:creationId xmlns:p14="http://schemas.microsoft.com/office/powerpoint/2010/main" val="3612651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dow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69815E6-E126-43A0-9BE4-BA04738787F8}"/>
              </a:ext>
            </a:extLst>
          </p:cNvPr>
          <p:cNvSpPr/>
          <p:nvPr userDrawn="1"/>
        </p:nvSpPr>
        <p:spPr>
          <a:xfrm>
            <a:off x="879183" y="1331495"/>
            <a:ext cx="10433634" cy="5021614"/>
          </a:xfrm>
          <a:prstGeom prst="roundRect">
            <a:avLst>
              <a:gd name="adj" fmla="val 7403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74A56B-47BB-43A5-8324-15C0F91260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57413" y="1627188"/>
            <a:ext cx="7877175" cy="4429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3816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" name="Slide Number Placeholder 8">
            <a:extLst>
              <a:ext uri="{FF2B5EF4-FFF2-40B4-BE49-F238E27FC236}">
                <a16:creationId xmlns:a16="http://schemas.microsoft.com/office/drawing/2014/main" id="{65F5FA02-5065-BD44-8E5B-452ADDDDDC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D039C7-AFCA-B54C-AABE-24C58246EF57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B99E9C-B093-FB40-8807-234A5A961059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15" name="Picture 14" descr="A close up of a sign&#10;&#10;Description automatically generated">
              <a:extLst>
                <a:ext uri="{FF2B5EF4-FFF2-40B4-BE49-F238E27FC236}">
                  <a16:creationId xmlns:a16="http://schemas.microsoft.com/office/drawing/2014/main" id="{0D5A9F80-A2DD-744B-9665-C40D4EED6D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16" name="Picture 15" descr="A close up of a sign&#10;&#10;Description automatically generated">
              <a:extLst>
                <a:ext uri="{FF2B5EF4-FFF2-40B4-BE49-F238E27FC236}">
                  <a16:creationId xmlns:a16="http://schemas.microsoft.com/office/drawing/2014/main" id="{0DF6844B-63CC-534C-8A36-C0D4F3726D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2931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w Sub-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8F91893-EE9B-4E45-9C44-C464382104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7712" y="950926"/>
            <a:ext cx="7739795" cy="3693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None/>
              <a:defRPr lang="en-US" sz="2000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 marL="228600" indent="0">
              <a:buNone/>
              <a:defRPr lang="en-US" sz="1800" smtClean="0">
                <a:solidFill>
                  <a:schemeClr val="tx1"/>
                </a:solidFill>
              </a:defRPr>
            </a:lvl2pPr>
            <a:lvl3pPr marL="685800" indent="0">
              <a:buNone/>
              <a:defRPr lang="en-US" smtClean="0">
                <a:solidFill>
                  <a:schemeClr val="tx1"/>
                </a:solidFill>
              </a:defRPr>
            </a:lvl3pPr>
            <a:lvl4pPr marL="1143000" indent="0">
              <a:buNone/>
              <a:defRPr lang="en-US" smtClean="0">
                <a:solidFill>
                  <a:schemeClr val="tx1"/>
                </a:solidFill>
              </a:defRPr>
            </a:lvl4pPr>
            <a:lvl5pPr marL="1543050" indent="0">
              <a:buNone/>
              <a:defRPr lang="en-US">
                <a:solidFill>
                  <a:schemeClr val="tx1"/>
                </a:solidFill>
              </a:defRPr>
            </a:lvl5pPr>
          </a:lstStyle>
          <a:p>
            <a:pPr marL="0"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14852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pic>
        <p:nvPicPr>
          <p:cNvPr id="7" name="Picture 6" descr="A picture containing man, person, sky, outdoor&#10;&#10;Description automatically generated">
            <a:extLst>
              <a:ext uri="{FF2B5EF4-FFF2-40B4-BE49-F238E27FC236}">
                <a16:creationId xmlns:a16="http://schemas.microsoft.com/office/drawing/2014/main" id="{58ED0F5F-C665-45CD-93B9-47C9818897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6451"/>
          <a:stretch>
            <a:fillRect/>
          </a:stretch>
        </p:blipFill>
        <p:spPr>
          <a:xfrm>
            <a:off x="8138960" y="2322286"/>
            <a:ext cx="4053039" cy="2888343"/>
          </a:xfrm>
          <a:custGeom>
            <a:avLst/>
            <a:gdLst>
              <a:gd name="connsiteX0" fmla="*/ 0 w 4053039"/>
              <a:gd name="connsiteY0" fmla="*/ 1444171 h 2888343"/>
              <a:gd name="connsiteX1" fmla="*/ 0 w 4053039"/>
              <a:gd name="connsiteY1" fmla="*/ 1444172 h 2888343"/>
              <a:gd name="connsiteX2" fmla="*/ 0 w 4053039"/>
              <a:gd name="connsiteY2" fmla="*/ 1444172 h 2888343"/>
              <a:gd name="connsiteX3" fmla="*/ 1444172 w 4053039"/>
              <a:gd name="connsiteY3" fmla="*/ 0 h 2888343"/>
              <a:gd name="connsiteX4" fmla="*/ 4053039 w 4053039"/>
              <a:gd name="connsiteY4" fmla="*/ 0 h 2888343"/>
              <a:gd name="connsiteX5" fmla="*/ 4053039 w 4053039"/>
              <a:gd name="connsiteY5" fmla="*/ 2888343 h 2888343"/>
              <a:gd name="connsiteX6" fmla="*/ 1444172 w 4053039"/>
              <a:gd name="connsiteY6" fmla="*/ 2888343 h 2888343"/>
              <a:gd name="connsiteX7" fmla="*/ 29341 w 4053039"/>
              <a:gd name="connsiteY7" fmla="*/ 1735222 h 2888343"/>
              <a:gd name="connsiteX8" fmla="*/ 0 w 4053039"/>
              <a:gd name="connsiteY8" fmla="*/ 1444172 h 2888343"/>
              <a:gd name="connsiteX9" fmla="*/ 29341 w 4053039"/>
              <a:gd name="connsiteY9" fmla="*/ 1153121 h 2888343"/>
              <a:gd name="connsiteX10" fmla="*/ 1444172 w 4053039"/>
              <a:gd name="connsiteY10" fmla="*/ 0 h 2888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53039" h="2888343">
                <a:moveTo>
                  <a:pt x="0" y="1444171"/>
                </a:moveTo>
                <a:lnTo>
                  <a:pt x="0" y="1444172"/>
                </a:lnTo>
                <a:lnTo>
                  <a:pt x="0" y="1444172"/>
                </a:lnTo>
                <a:close/>
                <a:moveTo>
                  <a:pt x="1444172" y="0"/>
                </a:moveTo>
                <a:lnTo>
                  <a:pt x="4053039" y="0"/>
                </a:lnTo>
                <a:lnTo>
                  <a:pt x="4053039" y="2888343"/>
                </a:lnTo>
                <a:lnTo>
                  <a:pt x="1444172" y="2888343"/>
                </a:lnTo>
                <a:cubicBezTo>
                  <a:pt x="746277" y="2888343"/>
                  <a:pt x="164004" y="2393307"/>
                  <a:pt x="29341" y="1735222"/>
                </a:cubicBezTo>
                <a:lnTo>
                  <a:pt x="0" y="1444172"/>
                </a:lnTo>
                <a:lnTo>
                  <a:pt x="29341" y="1153121"/>
                </a:lnTo>
                <a:cubicBezTo>
                  <a:pt x="164004" y="495036"/>
                  <a:pt x="746277" y="0"/>
                  <a:pt x="1444172" y="0"/>
                </a:cubicBezTo>
                <a:close/>
              </a:path>
            </a:pathLst>
          </a:cu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1BE2BF7-BC39-BB40-9BDB-7ECB8F6FE4C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7714" y="1570038"/>
            <a:ext cx="7268130" cy="4778375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82579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w Sub-header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8F91893-EE9B-4E45-9C44-C464382104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7712" y="950926"/>
            <a:ext cx="7739795" cy="3693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None/>
              <a:defRPr lang="en-US" sz="2000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 marL="228600" indent="0">
              <a:buNone/>
              <a:defRPr lang="en-US" sz="1800" smtClean="0">
                <a:solidFill>
                  <a:schemeClr val="tx1"/>
                </a:solidFill>
              </a:defRPr>
            </a:lvl2pPr>
            <a:lvl3pPr marL="685800" indent="0">
              <a:buNone/>
              <a:defRPr lang="en-US" smtClean="0">
                <a:solidFill>
                  <a:schemeClr val="tx1"/>
                </a:solidFill>
              </a:defRPr>
            </a:lvl3pPr>
            <a:lvl4pPr marL="1143000" indent="0">
              <a:buNone/>
              <a:defRPr lang="en-US" smtClean="0">
                <a:solidFill>
                  <a:schemeClr val="tx1"/>
                </a:solidFill>
              </a:defRPr>
            </a:lvl4pPr>
            <a:lvl5pPr marL="1543050" indent="0">
              <a:buNone/>
              <a:defRPr lang="en-US">
                <a:solidFill>
                  <a:schemeClr val="tx1"/>
                </a:solidFill>
              </a:defRPr>
            </a:lvl5pPr>
          </a:lstStyle>
          <a:p>
            <a:pPr marL="0"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14852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pic>
        <p:nvPicPr>
          <p:cNvPr id="7" name="Picture 6" descr="A picture containing man, person, sky, outdoor&#10;&#10;Description automatically generated">
            <a:extLst>
              <a:ext uri="{FF2B5EF4-FFF2-40B4-BE49-F238E27FC236}">
                <a16:creationId xmlns:a16="http://schemas.microsoft.com/office/drawing/2014/main" id="{58ED0F5F-C665-45CD-93B9-47C9818897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6451"/>
          <a:stretch>
            <a:fillRect/>
          </a:stretch>
        </p:blipFill>
        <p:spPr>
          <a:xfrm>
            <a:off x="8138960" y="2322286"/>
            <a:ext cx="4053039" cy="2888343"/>
          </a:xfrm>
          <a:custGeom>
            <a:avLst/>
            <a:gdLst>
              <a:gd name="connsiteX0" fmla="*/ 0 w 4053039"/>
              <a:gd name="connsiteY0" fmla="*/ 1444171 h 2888343"/>
              <a:gd name="connsiteX1" fmla="*/ 0 w 4053039"/>
              <a:gd name="connsiteY1" fmla="*/ 1444172 h 2888343"/>
              <a:gd name="connsiteX2" fmla="*/ 0 w 4053039"/>
              <a:gd name="connsiteY2" fmla="*/ 1444172 h 2888343"/>
              <a:gd name="connsiteX3" fmla="*/ 1444172 w 4053039"/>
              <a:gd name="connsiteY3" fmla="*/ 0 h 2888343"/>
              <a:gd name="connsiteX4" fmla="*/ 4053039 w 4053039"/>
              <a:gd name="connsiteY4" fmla="*/ 0 h 2888343"/>
              <a:gd name="connsiteX5" fmla="*/ 4053039 w 4053039"/>
              <a:gd name="connsiteY5" fmla="*/ 2888343 h 2888343"/>
              <a:gd name="connsiteX6" fmla="*/ 1444172 w 4053039"/>
              <a:gd name="connsiteY6" fmla="*/ 2888343 h 2888343"/>
              <a:gd name="connsiteX7" fmla="*/ 29341 w 4053039"/>
              <a:gd name="connsiteY7" fmla="*/ 1735222 h 2888343"/>
              <a:gd name="connsiteX8" fmla="*/ 0 w 4053039"/>
              <a:gd name="connsiteY8" fmla="*/ 1444172 h 2888343"/>
              <a:gd name="connsiteX9" fmla="*/ 29341 w 4053039"/>
              <a:gd name="connsiteY9" fmla="*/ 1153121 h 2888343"/>
              <a:gd name="connsiteX10" fmla="*/ 1444172 w 4053039"/>
              <a:gd name="connsiteY10" fmla="*/ 0 h 2888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53039" h="2888343">
                <a:moveTo>
                  <a:pt x="0" y="1444171"/>
                </a:moveTo>
                <a:lnTo>
                  <a:pt x="0" y="1444172"/>
                </a:lnTo>
                <a:lnTo>
                  <a:pt x="0" y="1444172"/>
                </a:lnTo>
                <a:close/>
                <a:moveTo>
                  <a:pt x="1444172" y="0"/>
                </a:moveTo>
                <a:lnTo>
                  <a:pt x="4053039" y="0"/>
                </a:lnTo>
                <a:lnTo>
                  <a:pt x="4053039" y="2888343"/>
                </a:lnTo>
                <a:lnTo>
                  <a:pt x="1444172" y="2888343"/>
                </a:lnTo>
                <a:cubicBezTo>
                  <a:pt x="746277" y="2888343"/>
                  <a:pt x="164004" y="2393307"/>
                  <a:pt x="29341" y="1735222"/>
                </a:cubicBezTo>
                <a:lnTo>
                  <a:pt x="0" y="1444172"/>
                </a:lnTo>
                <a:lnTo>
                  <a:pt x="29341" y="1153121"/>
                </a:lnTo>
                <a:cubicBezTo>
                  <a:pt x="164004" y="495036"/>
                  <a:pt x="746277" y="0"/>
                  <a:pt x="1444172" y="0"/>
                </a:cubicBezTo>
                <a:close/>
              </a:path>
            </a:pathLst>
          </a:cu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1BE2BF7-BC39-BB40-9BDB-7ECB8F6FE4C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7714" y="1570038"/>
            <a:ext cx="7268130" cy="4778375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8" name="Slide Number Placeholder 8">
            <a:extLst>
              <a:ext uri="{FF2B5EF4-FFF2-40B4-BE49-F238E27FC236}">
                <a16:creationId xmlns:a16="http://schemas.microsoft.com/office/drawing/2014/main" id="{1644D489-EFD2-8C48-9103-04760BCFBD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2CE9A9B-97C4-D24B-812C-1EA8ED485D36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4CF634D-B827-4246-9CFD-6C6292567FC5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21" name="Picture 20" descr="A close up of a sign&#10;&#10;Description automatically generated">
              <a:extLst>
                <a:ext uri="{FF2B5EF4-FFF2-40B4-BE49-F238E27FC236}">
                  <a16:creationId xmlns:a16="http://schemas.microsoft.com/office/drawing/2014/main" id="{C5285BFC-B8BC-9149-A95C-8A663E80EA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2" name="Picture 21" descr="A close up of a sign&#10;&#10;Description automatically generated">
              <a:extLst>
                <a:ext uri="{FF2B5EF4-FFF2-40B4-BE49-F238E27FC236}">
                  <a16:creationId xmlns:a16="http://schemas.microsoft.com/office/drawing/2014/main" id="{73347EF7-714C-E145-B1E1-D5139DDD72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71584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3816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B65A91-479D-4F82-B75D-6A6A2E9393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5723" r="5511" b="581"/>
          <a:stretch>
            <a:fillRect/>
          </a:stretch>
        </p:blipFill>
        <p:spPr>
          <a:xfrm>
            <a:off x="0" y="1647371"/>
            <a:ext cx="4891240" cy="2888344"/>
          </a:xfrm>
          <a:custGeom>
            <a:avLst/>
            <a:gdLst>
              <a:gd name="connsiteX0" fmla="*/ 0 w 4891240"/>
              <a:gd name="connsiteY0" fmla="*/ 0 h 2888344"/>
              <a:gd name="connsiteX1" fmla="*/ 3447068 w 4891240"/>
              <a:gd name="connsiteY1" fmla="*/ 0 h 2888344"/>
              <a:gd name="connsiteX2" fmla="*/ 4891240 w 4891240"/>
              <a:gd name="connsiteY2" fmla="*/ 1444172 h 2888344"/>
              <a:gd name="connsiteX3" fmla="*/ 4891239 w 4891240"/>
              <a:gd name="connsiteY3" fmla="*/ 1444172 h 2888344"/>
              <a:gd name="connsiteX4" fmla="*/ 3447067 w 4891240"/>
              <a:gd name="connsiteY4" fmla="*/ 2888344 h 2888344"/>
              <a:gd name="connsiteX5" fmla="*/ 0 w 4891240"/>
              <a:gd name="connsiteY5" fmla="*/ 2888344 h 2888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91240" h="2888344">
                <a:moveTo>
                  <a:pt x="0" y="0"/>
                </a:moveTo>
                <a:lnTo>
                  <a:pt x="3447068" y="0"/>
                </a:lnTo>
                <a:cubicBezTo>
                  <a:pt x="4244662" y="0"/>
                  <a:pt x="4891240" y="646578"/>
                  <a:pt x="4891240" y="1444172"/>
                </a:cubicBezTo>
                <a:lnTo>
                  <a:pt x="4891239" y="1444172"/>
                </a:lnTo>
                <a:cubicBezTo>
                  <a:pt x="4891239" y="2241766"/>
                  <a:pt x="4244661" y="2888344"/>
                  <a:pt x="3447067" y="2888344"/>
                </a:cubicBezTo>
                <a:lnTo>
                  <a:pt x="0" y="2888344"/>
                </a:lnTo>
                <a:close/>
              </a:path>
            </a:pathLst>
          </a:cu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86DB02C1-20DF-6D4B-AF94-37B59CBE9CB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200007" y="1647372"/>
            <a:ext cx="6168209" cy="4700754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673916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3816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B65A91-479D-4F82-B75D-6A6A2E9393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723" r="5511" b="581"/>
          <a:stretch>
            <a:fillRect/>
          </a:stretch>
        </p:blipFill>
        <p:spPr>
          <a:xfrm>
            <a:off x="0" y="1647371"/>
            <a:ext cx="4891240" cy="2888344"/>
          </a:xfrm>
          <a:custGeom>
            <a:avLst/>
            <a:gdLst>
              <a:gd name="connsiteX0" fmla="*/ 0 w 4891240"/>
              <a:gd name="connsiteY0" fmla="*/ 0 h 2888344"/>
              <a:gd name="connsiteX1" fmla="*/ 3447068 w 4891240"/>
              <a:gd name="connsiteY1" fmla="*/ 0 h 2888344"/>
              <a:gd name="connsiteX2" fmla="*/ 4891240 w 4891240"/>
              <a:gd name="connsiteY2" fmla="*/ 1444172 h 2888344"/>
              <a:gd name="connsiteX3" fmla="*/ 4891239 w 4891240"/>
              <a:gd name="connsiteY3" fmla="*/ 1444172 h 2888344"/>
              <a:gd name="connsiteX4" fmla="*/ 3447067 w 4891240"/>
              <a:gd name="connsiteY4" fmla="*/ 2888344 h 2888344"/>
              <a:gd name="connsiteX5" fmla="*/ 0 w 4891240"/>
              <a:gd name="connsiteY5" fmla="*/ 2888344 h 2888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91240" h="2888344">
                <a:moveTo>
                  <a:pt x="0" y="0"/>
                </a:moveTo>
                <a:lnTo>
                  <a:pt x="3447068" y="0"/>
                </a:lnTo>
                <a:cubicBezTo>
                  <a:pt x="4244662" y="0"/>
                  <a:pt x="4891240" y="646578"/>
                  <a:pt x="4891240" y="1444172"/>
                </a:cubicBezTo>
                <a:lnTo>
                  <a:pt x="4891239" y="1444172"/>
                </a:lnTo>
                <a:cubicBezTo>
                  <a:pt x="4891239" y="2241766"/>
                  <a:pt x="4244661" y="2888344"/>
                  <a:pt x="3447067" y="2888344"/>
                </a:cubicBezTo>
                <a:lnTo>
                  <a:pt x="0" y="2888344"/>
                </a:lnTo>
                <a:close/>
              </a:path>
            </a:pathLst>
          </a:cu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86DB02C1-20DF-6D4B-AF94-37B59CBE9CB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200007" y="1647372"/>
            <a:ext cx="6168209" cy="4700754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Slide Number Placeholder 8">
            <a:extLst>
              <a:ext uri="{FF2B5EF4-FFF2-40B4-BE49-F238E27FC236}">
                <a16:creationId xmlns:a16="http://schemas.microsoft.com/office/drawing/2014/main" id="{496DE66D-7576-3647-8E77-31310C4969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592DB8-4A01-5341-9DDD-5241804A6A87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67DD784-7A7A-1B4C-BB3B-55022826C431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16" name="Picture 15" descr="A close up of a sign&#10;&#10;Description automatically generated">
              <a:extLst>
                <a:ext uri="{FF2B5EF4-FFF2-40B4-BE49-F238E27FC236}">
                  <a16:creationId xmlns:a16="http://schemas.microsoft.com/office/drawing/2014/main" id="{7E26AF9D-BC4A-074C-B1B5-1025D61DDA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17" name="Picture 16" descr="A close up of a sign&#10;&#10;Description automatically generated">
              <a:extLst>
                <a:ext uri="{FF2B5EF4-FFF2-40B4-BE49-F238E27FC236}">
                  <a16:creationId xmlns:a16="http://schemas.microsoft.com/office/drawing/2014/main" id="{7E43F36C-9F31-604D-ACFA-ACCF2A450C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801528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dow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1BBF23E-3F7F-4D99-AE3C-EAA50EAC6E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703170" y="2088905"/>
            <a:ext cx="2991525" cy="59785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en-US" sz="1800" b="1" dirty="0" smtClean="0">
                <a:solidFill>
                  <a:srgbClr val="162238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228600" indent="0">
              <a:buNone/>
              <a:defRPr lang="en-US" sz="1800" dirty="0" smtClean="0">
                <a:solidFill>
                  <a:schemeClr val="tx1"/>
                </a:solidFill>
              </a:defRPr>
            </a:lvl2pPr>
            <a:lvl3pPr>
              <a:defRPr lang="en-US" dirty="0" smtClean="0">
                <a:solidFill>
                  <a:schemeClr val="tx1"/>
                </a:solidFill>
              </a:defRPr>
            </a:lvl3pPr>
            <a:lvl4pPr>
              <a:defRPr lang="en-US" dirty="0" smtClean="0">
                <a:solidFill>
                  <a:schemeClr val="tx1"/>
                </a:solidFill>
              </a:defRPr>
            </a:lvl4pPr>
            <a:lvl5pPr>
              <a:defRPr lang="en-US" dirty="0">
                <a:solidFill>
                  <a:schemeClr val="tx1"/>
                </a:solidFill>
              </a:defRPr>
            </a:lvl5pPr>
          </a:lstStyle>
          <a:p>
            <a:pPr marL="0"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B316D96-A730-43C9-826E-7011C0B35CCB}"/>
              </a:ext>
            </a:extLst>
          </p:cNvPr>
          <p:cNvSpPr/>
          <p:nvPr userDrawn="1"/>
        </p:nvSpPr>
        <p:spPr>
          <a:xfrm>
            <a:off x="747713" y="1331495"/>
            <a:ext cx="7610224" cy="5021614"/>
          </a:xfrm>
          <a:prstGeom prst="roundRect">
            <a:avLst>
              <a:gd name="adj" fmla="val 7403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C4D8C1C-5807-A940-8FBD-A0D280F9D2E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703169" y="2802577"/>
            <a:ext cx="2991526" cy="3545836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CFDBA20-8AFC-234C-9B3A-270F9ECC67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4158" y="1627739"/>
            <a:ext cx="6869628" cy="4429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214099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dow and text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1BBF23E-3F7F-4D99-AE3C-EAA50EAC6E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703170" y="2088905"/>
            <a:ext cx="2991525" cy="59785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228600" indent="0">
              <a:buNone/>
              <a:defRPr lang="en-US" sz="1800" dirty="0" smtClean="0">
                <a:solidFill>
                  <a:schemeClr val="tx1"/>
                </a:solidFill>
              </a:defRPr>
            </a:lvl2pPr>
            <a:lvl3pPr>
              <a:defRPr lang="en-US" dirty="0" smtClean="0">
                <a:solidFill>
                  <a:schemeClr val="tx1"/>
                </a:solidFill>
              </a:defRPr>
            </a:lvl3pPr>
            <a:lvl4pPr>
              <a:defRPr lang="en-US" dirty="0" smtClean="0">
                <a:solidFill>
                  <a:schemeClr val="tx1"/>
                </a:solidFill>
              </a:defRPr>
            </a:lvl4pPr>
            <a:lvl5pPr>
              <a:defRPr lang="en-US" dirty="0">
                <a:solidFill>
                  <a:schemeClr val="tx1"/>
                </a:solidFill>
              </a:defRPr>
            </a:lvl5pPr>
          </a:lstStyle>
          <a:p>
            <a:pPr marL="0"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B316D96-A730-43C9-826E-7011C0B35CCB}"/>
              </a:ext>
            </a:extLst>
          </p:cNvPr>
          <p:cNvSpPr/>
          <p:nvPr userDrawn="1"/>
        </p:nvSpPr>
        <p:spPr>
          <a:xfrm>
            <a:off x="747713" y="1331495"/>
            <a:ext cx="7610224" cy="5021614"/>
          </a:xfrm>
          <a:prstGeom prst="roundRect">
            <a:avLst>
              <a:gd name="adj" fmla="val 7403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C4D8C1C-5807-A940-8FBD-A0D280F9D2E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703169" y="2802577"/>
            <a:ext cx="2991526" cy="3545836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Slide Number Placeholder 8">
            <a:extLst>
              <a:ext uri="{FF2B5EF4-FFF2-40B4-BE49-F238E27FC236}">
                <a16:creationId xmlns:a16="http://schemas.microsoft.com/office/drawing/2014/main" id="{EE9B76A9-E7E5-774B-A283-52F16BB350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D865C2F-2806-C741-BEAC-9C7509ED946B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BFEF9BF-F131-6449-A7D3-E1C34ECE5104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17" name="Picture 16" descr="A close up of a sign&#10;&#10;Description automatically generated">
              <a:extLst>
                <a:ext uri="{FF2B5EF4-FFF2-40B4-BE49-F238E27FC236}">
                  <a16:creationId xmlns:a16="http://schemas.microsoft.com/office/drawing/2014/main" id="{7EE4C49B-5714-CF4F-90ED-5D1722196A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18" name="Picture 17" descr="A close up of a sign&#10;&#10;Description automatically generated">
              <a:extLst>
                <a:ext uri="{FF2B5EF4-FFF2-40B4-BE49-F238E27FC236}">
                  <a16:creationId xmlns:a16="http://schemas.microsoft.com/office/drawing/2014/main" id="{0F2AC235-ACC2-0D4D-B300-4C9C141822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8DB7B781-C8D2-B34F-A632-D2C6596D1C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4158" y="1627739"/>
            <a:ext cx="6869628" cy="4429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358004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dow and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B316D96-A730-43C9-826E-7011C0B35CCB}"/>
              </a:ext>
            </a:extLst>
          </p:cNvPr>
          <p:cNvSpPr/>
          <p:nvPr userDrawn="1"/>
        </p:nvSpPr>
        <p:spPr>
          <a:xfrm>
            <a:off x="747713" y="1331495"/>
            <a:ext cx="7610224" cy="5021614"/>
          </a:xfrm>
          <a:prstGeom prst="roundRect">
            <a:avLst>
              <a:gd name="adj" fmla="val 7403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41A1CCDF-F425-8A4C-9547-5232237980D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4158" y="1627739"/>
            <a:ext cx="6869628" cy="4429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1BBF23E-3F7F-4D99-AE3C-EAA50EAC6E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741127" y="2400101"/>
            <a:ext cx="3383817" cy="90519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33229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dow and callout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B316D96-A730-43C9-826E-7011C0B35CCB}"/>
              </a:ext>
            </a:extLst>
          </p:cNvPr>
          <p:cNvSpPr/>
          <p:nvPr userDrawn="1"/>
        </p:nvSpPr>
        <p:spPr>
          <a:xfrm>
            <a:off x="747713" y="1331495"/>
            <a:ext cx="7610224" cy="5021614"/>
          </a:xfrm>
          <a:prstGeom prst="roundRect">
            <a:avLst>
              <a:gd name="adj" fmla="val 7403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" name="Slide Number Placeholder 8">
            <a:extLst>
              <a:ext uri="{FF2B5EF4-FFF2-40B4-BE49-F238E27FC236}">
                <a16:creationId xmlns:a16="http://schemas.microsoft.com/office/drawing/2014/main" id="{2A581A3D-9781-A649-B51D-0C1258D0EF3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7D2F9F-DEF6-D345-B3FE-0014394A827D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8677836-3689-2345-9D5F-ADEBDFC3F92E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13" name="Picture 12" descr="A close up of a sign&#10;&#10;Description automatically generated">
              <a:extLst>
                <a:ext uri="{FF2B5EF4-FFF2-40B4-BE49-F238E27FC236}">
                  <a16:creationId xmlns:a16="http://schemas.microsoft.com/office/drawing/2014/main" id="{4D0839E9-7340-2845-B5D6-966639C932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16" name="Picture 15" descr="A close up of a sign&#10;&#10;Description automatically generated">
              <a:extLst>
                <a:ext uri="{FF2B5EF4-FFF2-40B4-BE49-F238E27FC236}">
                  <a16:creationId xmlns:a16="http://schemas.microsoft.com/office/drawing/2014/main" id="{D83D94A2-2E67-2D49-B78E-03115FCB62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98D39246-E62B-A54C-8792-EC23654F7A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4158" y="1627739"/>
            <a:ext cx="6869628" cy="4429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1BBF23E-3F7F-4D99-AE3C-EAA50EAC6E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741127" y="2400101"/>
            <a:ext cx="3383817" cy="90519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0254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ECEA4A-6621-4FDA-9570-7A1B6B4714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405" y="4381396"/>
            <a:ext cx="10542587" cy="1212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4000" kern="0" dirty="0" smtClean="0">
                <a:solidFill>
                  <a:schemeClr val="bg1"/>
                </a:solidFill>
                <a:latin typeface="Poppins" panose="00000500000000000000" pitchFamily="2" charset="0"/>
                <a:ea typeface="Lato" charset="0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A1026C3-DC5E-482C-9E08-005126E8C6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405" y="5596992"/>
            <a:ext cx="10548194" cy="662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en-US" sz="3200" b="1" kern="0" dirty="0" smtClean="0">
                <a:gradFill>
                  <a:gsLst>
                    <a:gs pos="0">
                      <a:srgbClr val="63BF7E"/>
                    </a:gs>
                    <a:gs pos="46000">
                      <a:srgbClr val="4DBA84"/>
                    </a:gs>
                    <a:gs pos="100000">
                      <a:srgbClr val="38B589"/>
                    </a:gs>
                  </a:gsLst>
                  <a:lin ang="5400000" scaled="1"/>
                </a:gradFill>
                <a:latin typeface="Poppins" panose="00000500000000000000" pitchFamily="2" charset="0"/>
                <a:ea typeface="Lato" charset="0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6CD20EC-C353-4457-9699-C4A7D2B4EA0E}"/>
              </a:ext>
            </a:extLst>
          </p:cNvPr>
          <p:cNvSpPr/>
          <p:nvPr userDrawn="1"/>
        </p:nvSpPr>
        <p:spPr>
          <a:xfrm>
            <a:off x="0" y="792078"/>
            <a:ext cx="3555054" cy="2277106"/>
          </a:xfrm>
          <a:custGeom>
            <a:avLst/>
            <a:gdLst>
              <a:gd name="connsiteX0" fmla="*/ 0 w 3573685"/>
              <a:gd name="connsiteY0" fmla="*/ 0 h 2277106"/>
              <a:gd name="connsiteX1" fmla="*/ 2435132 w 3573685"/>
              <a:gd name="connsiteY1" fmla="*/ 0 h 2277106"/>
              <a:gd name="connsiteX2" fmla="*/ 3573685 w 3573685"/>
              <a:gd name="connsiteY2" fmla="*/ 1138553 h 2277106"/>
              <a:gd name="connsiteX3" fmla="*/ 3573684 w 3573685"/>
              <a:gd name="connsiteY3" fmla="*/ 1138553 h 2277106"/>
              <a:gd name="connsiteX4" fmla="*/ 2435131 w 3573685"/>
              <a:gd name="connsiteY4" fmla="*/ 2277106 h 2277106"/>
              <a:gd name="connsiteX5" fmla="*/ 0 w 3573685"/>
              <a:gd name="connsiteY5" fmla="*/ 2277105 h 2277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3685" h="2277106">
                <a:moveTo>
                  <a:pt x="0" y="0"/>
                </a:moveTo>
                <a:lnTo>
                  <a:pt x="2435132" y="0"/>
                </a:lnTo>
                <a:cubicBezTo>
                  <a:pt x="3063937" y="0"/>
                  <a:pt x="3573685" y="509748"/>
                  <a:pt x="3573685" y="1138553"/>
                </a:cubicBezTo>
                <a:lnTo>
                  <a:pt x="3573684" y="1138553"/>
                </a:lnTo>
                <a:cubicBezTo>
                  <a:pt x="3573684" y="1767358"/>
                  <a:pt x="3063936" y="2277106"/>
                  <a:pt x="2435131" y="2277106"/>
                </a:cubicBezTo>
                <a:lnTo>
                  <a:pt x="0" y="2277105"/>
                </a:lnTo>
                <a:close/>
              </a:path>
            </a:pathLst>
          </a:cu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FA74ECB-F2BB-4A4E-9CE3-485574922C3B}"/>
              </a:ext>
            </a:extLst>
          </p:cNvPr>
          <p:cNvSpPr/>
          <p:nvPr userDrawn="1"/>
        </p:nvSpPr>
        <p:spPr>
          <a:xfrm>
            <a:off x="4040940" y="1543792"/>
            <a:ext cx="4346369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F27ADC7-CC1B-4861-9048-4C015D056062}"/>
              </a:ext>
            </a:extLst>
          </p:cNvPr>
          <p:cNvSpPr/>
          <p:nvPr userDrawn="1"/>
        </p:nvSpPr>
        <p:spPr>
          <a:xfrm>
            <a:off x="7340301" y="579912"/>
            <a:ext cx="4346369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AE2B16F-C2ED-4820-B879-3F57808C7B24}"/>
              </a:ext>
            </a:extLst>
          </p:cNvPr>
          <p:cNvSpPr/>
          <p:nvPr userDrawn="1"/>
        </p:nvSpPr>
        <p:spPr>
          <a:xfrm>
            <a:off x="6055787" y="2507672"/>
            <a:ext cx="4346369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5AD351C-56CD-434B-9B20-8795E1A501F9}"/>
              </a:ext>
            </a:extLst>
          </p:cNvPr>
          <p:cNvSpPr/>
          <p:nvPr userDrawn="1"/>
        </p:nvSpPr>
        <p:spPr>
          <a:xfrm>
            <a:off x="8612940" y="1543791"/>
            <a:ext cx="2390899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9E3F2F4-11FF-4DEF-867B-3F4DE6D988F6}"/>
              </a:ext>
            </a:extLst>
          </p:cNvPr>
          <p:cNvSpPr/>
          <p:nvPr userDrawn="1"/>
        </p:nvSpPr>
        <p:spPr>
          <a:xfrm>
            <a:off x="5406602" y="579912"/>
            <a:ext cx="1728046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D42D02D-CFA1-4A35-A2C0-4C064B451F60}"/>
              </a:ext>
            </a:extLst>
          </p:cNvPr>
          <p:cNvSpPr/>
          <p:nvPr userDrawn="1"/>
        </p:nvSpPr>
        <p:spPr>
          <a:xfrm>
            <a:off x="10551863" y="2507671"/>
            <a:ext cx="1645084" cy="688770"/>
          </a:xfrm>
          <a:custGeom>
            <a:avLst/>
            <a:gdLst>
              <a:gd name="connsiteX0" fmla="*/ 0 w 1645084"/>
              <a:gd name="connsiteY0" fmla="*/ 344384 h 688770"/>
              <a:gd name="connsiteX1" fmla="*/ 0 w 1645084"/>
              <a:gd name="connsiteY1" fmla="*/ 344385 h 688770"/>
              <a:gd name="connsiteX2" fmla="*/ 0 w 1645084"/>
              <a:gd name="connsiteY2" fmla="*/ 344385 h 688770"/>
              <a:gd name="connsiteX3" fmla="*/ 344385 w 1645084"/>
              <a:gd name="connsiteY3" fmla="*/ 0 h 688770"/>
              <a:gd name="connsiteX4" fmla="*/ 1645084 w 1645084"/>
              <a:gd name="connsiteY4" fmla="*/ 0 h 688770"/>
              <a:gd name="connsiteX5" fmla="*/ 1645084 w 1645084"/>
              <a:gd name="connsiteY5" fmla="*/ 688770 h 688770"/>
              <a:gd name="connsiteX6" fmla="*/ 344385 w 1645084"/>
              <a:gd name="connsiteY6" fmla="*/ 688769 h 688770"/>
              <a:gd name="connsiteX7" fmla="*/ 6997 w 1645084"/>
              <a:gd name="connsiteY7" fmla="*/ 413790 h 688770"/>
              <a:gd name="connsiteX8" fmla="*/ 0 w 1645084"/>
              <a:gd name="connsiteY8" fmla="*/ 344385 h 688770"/>
              <a:gd name="connsiteX9" fmla="*/ 6997 w 1645084"/>
              <a:gd name="connsiteY9" fmla="*/ 274979 h 688770"/>
              <a:gd name="connsiteX10" fmla="*/ 344385 w 1645084"/>
              <a:gd name="connsiteY10" fmla="*/ 0 h 688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45084" h="688770">
                <a:moveTo>
                  <a:pt x="0" y="344384"/>
                </a:moveTo>
                <a:lnTo>
                  <a:pt x="0" y="344385"/>
                </a:lnTo>
                <a:lnTo>
                  <a:pt x="0" y="344385"/>
                </a:lnTo>
                <a:close/>
                <a:moveTo>
                  <a:pt x="344385" y="0"/>
                </a:moveTo>
                <a:lnTo>
                  <a:pt x="1645084" y="0"/>
                </a:lnTo>
                <a:lnTo>
                  <a:pt x="1645084" y="688770"/>
                </a:lnTo>
                <a:lnTo>
                  <a:pt x="344385" y="688769"/>
                </a:lnTo>
                <a:cubicBezTo>
                  <a:pt x="177961" y="688769"/>
                  <a:pt x="39109" y="570720"/>
                  <a:pt x="6997" y="413790"/>
                </a:cubicBezTo>
                <a:lnTo>
                  <a:pt x="0" y="344385"/>
                </a:lnTo>
                <a:lnTo>
                  <a:pt x="6997" y="274979"/>
                </a:lnTo>
                <a:cubicBezTo>
                  <a:pt x="39109" y="118049"/>
                  <a:pt x="177961" y="0"/>
                  <a:pt x="344385" y="0"/>
                </a:cubicBezTo>
                <a:close/>
              </a:path>
            </a:pathLst>
          </a:cu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E7EE037-D65E-4187-8462-03E5E583C624}"/>
              </a:ext>
            </a:extLst>
          </p:cNvPr>
          <p:cNvGrpSpPr/>
          <p:nvPr userDrawn="1"/>
        </p:nvGrpSpPr>
        <p:grpSpPr>
          <a:xfrm>
            <a:off x="9034732" y="1677594"/>
            <a:ext cx="1674140" cy="380098"/>
            <a:chOff x="5808424" y="2298925"/>
            <a:chExt cx="2594851" cy="589137"/>
          </a:xfrm>
        </p:grpSpPr>
        <p:pic>
          <p:nvPicPr>
            <p:cNvPr id="13" name="Picture 12" descr="A close up of a sign&#10;&#10;Description automatically generated">
              <a:extLst>
                <a:ext uri="{FF2B5EF4-FFF2-40B4-BE49-F238E27FC236}">
                  <a16:creationId xmlns:a16="http://schemas.microsoft.com/office/drawing/2014/main" id="{6DCA2F25-78BF-4F9A-8BA0-CB52AA4DB7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15" name="Picture 14" descr="A close up of a sign&#10;&#10;Description automatically generated">
              <a:extLst>
                <a:ext uri="{FF2B5EF4-FFF2-40B4-BE49-F238E27FC236}">
                  <a16:creationId xmlns:a16="http://schemas.microsoft.com/office/drawing/2014/main" id="{1B2862B3-133D-45BE-8FCE-89E43A73E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283385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dow and callout be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27DC91E-4711-431F-8BCD-400376D675CB}"/>
              </a:ext>
            </a:extLst>
          </p:cNvPr>
          <p:cNvSpPr/>
          <p:nvPr userDrawn="1"/>
        </p:nvSpPr>
        <p:spPr>
          <a:xfrm>
            <a:off x="2860698" y="1193885"/>
            <a:ext cx="7058527" cy="4553975"/>
          </a:xfrm>
          <a:prstGeom prst="roundRect">
            <a:avLst>
              <a:gd name="adj" fmla="val 7403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86D12ADE-F6D5-4738-BB08-1B1A7B4308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37751" y="5747860"/>
            <a:ext cx="9304421" cy="65632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US" sz="18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7138BC32-DB20-804D-A5D2-68ADCC6A57D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96093" y="1584251"/>
            <a:ext cx="6166884" cy="3817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694217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dow and callout below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27DC91E-4711-431F-8BCD-400376D675CB}"/>
              </a:ext>
            </a:extLst>
          </p:cNvPr>
          <p:cNvSpPr/>
          <p:nvPr userDrawn="1"/>
        </p:nvSpPr>
        <p:spPr>
          <a:xfrm>
            <a:off x="2860698" y="1193885"/>
            <a:ext cx="7058527" cy="4553975"/>
          </a:xfrm>
          <a:prstGeom prst="roundRect">
            <a:avLst>
              <a:gd name="adj" fmla="val 7403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86D12ADE-F6D5-4738-BB08-1B1A7B4308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37751" y="5747860"/>
            <a:ext cx="9304421" cy="65632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US" sz="18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" name="Slide Number Placeholder 8">
            <a:extLst>
              <a:ext uri="{FF2B5EF4-FFF2-40B4-BE49-F238E27FC236}">
                <a16:creationId xmlns:a16="http://schemas.microsoft.com/office/drawing/2014/main" id="{DEEC5576-25D1-2349-83CA-7032D620B2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EE3746-A400-4B42-BE3A-DAC2677B6610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AF9AFEB-80E5-7647-9C4C-933BDEA9503F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16" name="Picture 15" descr="A close up of a sign&#10;&#10;Description automatically generated">
              <a:extLst>
                <a:ext uri="{FF2B5EF4-FFF2-40B4-BE49-F238E27FC236}">
                  <a16:creationId xmlns:a16="http://schemas.microsoft.com/office/drawing/2014/main" id="{F696CB53-8007-C443-8274-F9D6E67266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17" name="Picture 16" descr="A close up of a sign&#10;&#10;Description automatically generated">
              <a:extLst>
                <a:ext uri="{FF2B5EF4-FFF2-40B4-BE49-F238E27FC236}">
                  <a16:creationId xmlns:a16="http://schemas.microsoft.com/office/drawing/2014/main" id="{27DD9231-A9A8-FB47-8147-35942A133F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A954305-6D34-6F4B-AA4C-585031B13F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96093" y="1584251"/>
            <a:ext cx="6166884" cy="3817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964130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9FF377F-E56F-4F99-A16F-DB96C92CADB9}"/>
              </a:ext>
            </a:extLst>
          </p:cNvPr>
          <p:cNvSpPr/>
          <p:nvPr userDrawn="1"/>
        </p:nvSpPr>
        <p:spPr>
          <a:xfrm>
            <a:off x="747713" y="1708901"/>
            <a:ext cx="3502598" cy="730851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124EE1F-DD54-4D88-942D-93079F919520}"/>
              </a:ext>
            </a:extLst>
          </p:cNvPr>
          <p:cNvSpPr/>
          <p:nvPr userDrawn="1"/>
        </p:nvSpPr>
        <p:spPr>
          <a:xfrm>
            <a:off x="4469406" y="1708901"/>
            <a:ext cx="3502598" cy="730851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FADA47D-5A61-4E8F-AFC5-729CA62B685E}"/>
              </a:ext>
            </a:extLst>
          </p:cNvPr>
          <p:cNvSpPr/>
          <p:nvPr userDrawn="1"/>
        </p:nvSpPr>
        <p:spPr>
          <a:xfrm>
            <a:off x="8191099" y="1708901"/>
            <a:ext cx="3502598" cy="730851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7B9196C1-3082-4E53-8EE1-F2FC4D74CD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83711" y="1893968"/>
            <a:ext cx="2830602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45690BA6-AF45-4022-816B-77C7E1CFFB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05404" y="1893968"/>
            <a:ext cx="2830602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F4138B0D-58B3-4A56-9A06-0ACC028693D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27097" y="1893968"/>
            <a:ext cx="2830602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FB5BF96C-CA82-8B45-B45E-5AA5EAD5CB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9726" y="2835943"/>
            <a:ext cx="3261406" cy="3058232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F7FA1B3D-680E-E249-90AE-0309F1DFAE7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61700" y="2835943"/>
            <a:ext cx="3261406" cy="3058232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C9BAB3F5-2307-3642-9058-C50EADB866C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278677" y="2835943"/>
            <a:ext cx="3261406" cy="3058232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864161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Big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9FF377F-E56F-4F99-A16F-DB96C92CADB9}"/>
              </a:ext>
            </a:extLst>
          </p:cNvPr>
          <p:cNvSpPr/>
          <p:nvPr userDrawn="1"/>
        </p:nvSpPr>
        <p:spPr>
          <a:xfrm>
            <a:off x="747713" y="1708901"/>
            <a:ext cx="3502598" cy="73085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124EE1F-DD54-4D88-942D-93079F919520}"/>
              </a:ext>
            </a:extLst>
          </p:cNvPr>
          <p:cNvSpPr/>
          <p:nvPr userDrawn="1"/>
        </p:nvSpPr>
        <p:spPr>
          <a:xfrm>
            <a:off x="4469406" y="1708901"/>
            <a:ext cx="3502598" cy="73085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FADA47D-5A61-4E8F-AFC5-729CA62B685E}"/>
              </a:ext>
            </a:extLst>
          </p:cNvPr>
          <p:cNvSpPr/>
          <p:nvPr userDrawn="1"/>
        </p:nvSpPr>
        <p:spPr>
          <a:xfrm>
            <a:off x="8191099" y="1708901"/>
            <a:ext cx="3502598" cy="73085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7B9196C1-3082-4E53-8EE1-F2FC4D74CD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83711" y="1893968"/>
            <a:ext cx="2830602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45690BA6-AF45-4022-816B-77C7E1CFFB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05404" y="1893968"/>
            <a:ext cx="2830602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F4138B0D-58B3-4A56-9A06-0ACC028693D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27097" y="1893968"/>
            <a:ext cx="2830602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FB5BF96C-CA82-8B45-B45E-5AA5EAD5CB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9726" y="2835943"/>
            <a:ext cx="3261406" cy="3058232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F7FA1B3D-680E-E249-90AE-0309F1DFAE7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61700" y="2835943"/>
            <a:ext cx="3261406" cy="3058232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C9BAB3F5-2307-3642-9058-C50EADB866C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278677" y="2835943"/>
            <a:ext cx="3261406" cy="3058232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id="{CBCC739C-7D4C-8A42-B7A2-F045C6BD86D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772B3E-70E2-A84D-9A7B-3FFDFDA100D8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DC81B9B-DDF0-4C42-87CB-7DADDDB7243F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24" name="Picture 23" descr="A close up of a sign&#10;&#10;Description automatically generated">
              <a:extLst>
                <a:ext uri="{FF2B5EF4-FFF2-40B4-BE49-F238E27FC236}">
                  <a16:creationId xmlns:a16="http://schemas.microsoft.com/office/drawing/2014/main" id="{25ADA28E-FCE4-FE41-8830-2A72C74F03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5" name="Picture 24" descr="A close up of a sign&#10;&#10;Description automatically generated">
              <a:extLst>
                <a:ext uri="{FF2B5EF4-FFF2-40B4-BE49-F238E27FC236}">
                  <a16:creationId xmlns:a16="http://schemas.microsoft.com/office/drawing/2014/main" id="{2517C6E1-47A3-F145-96BE-8AB148275E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339912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Row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5C8DFC8-58A6-44AA-94B6-954C234C4DFC}"/>
              </a:ext>
            </a:extLst>
          </p:cNvPr>
          <p:cNvSpPr/>
          <p:nvPr userDrawn="1"/>
        </p:nvSpPr>
        <p:spPr>
          <a:xfrm>
            <a:off x="1802768" y="4936608"/>
            <a:ext cx="8673805" cy="1108248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11F3154-0856-4F68-A678-D1963EEAEB36}"/>
              </a:ext>
            </a:extLst>
          </p:cNvPr>
          <p:cNvSpPr/>
          <p:nvPr userDrawn="1"/>
        </p:nvSpPr>
        <p:spPr>
          <a:xfrm>
            <a:off x="1802768" y="3200600"/>
            <a:ext cx="8673805" cy="1108248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E7977A8E-9FD8-4AE0-A30F-CFA198C70D9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21245" y="3432397"/>
            <a:ext cx="6366452" cy="6463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Segoe UI" panose="020B0502040204020203" pitchFamily="34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0BA30FE5-815E-4FAD-85A7-EDF84821C6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21245" y="5189116"/>
            <a:ext cx="6366452" cy="6463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Segoe UI" panose="020B0502040204020203" pitchFamily="34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5B29800-69DD-49B1-A5C2-670581E8AA1A}"/>
              </a:ext>
            </a:extLst>
          </p:cNvPr>
          <p:cNvSpPr/>
          <p:nvPr userDrawn="1"/>
        </p:nvSpPr>
        <p:spPr>
          <a:xfrm>
            <a:off x="1802640" y="1490983"/>
            <a:ext cx="8673805" cy="1108248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38A29F-3B4E-4CAB-B61D-9311C6A970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21245" y="1721942"/>
            <a:ext cx="6366452" cy="6463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Segoe UI" panose="020B0502040204020203" pitchFamily="34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</p:spTree>
    <p:extLst>
      <p:ext uri="{BB962C8B-B14F-4D97-AF65-F5344CB8AC3E}">
        <p14:creationId xmlns:p14="http://schemas.microsoft.com/office/powerpoint/2010/main" val="8408053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Rows Slide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5C8DFC8-58A6-44AA-94B6-954C234C4DFC}"/>
              </a:ext>
            </a:extLst>
          </p:cNvPr>
          <p:cNvSpPr/>
          <p:nvPr userDrawn="1"/>
        </p:nvSpPr>
        <p:spPr>
          <a:xfrm>
            <a:off x="1802768" y="4936608"/>
            <a:ext cx="8673805" cy="110824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11F3154-0856-4F68-A678-D1963EEAEB36}"/>
              </a:ext>
            </a:extLst>
          </p:cNvPr>
          <p:cNvSpPr/>
          <p:nvPr userDrawn="1"/>
        </p:nvSpPr>
        <p:spPr>
          <a:xfrm>
            <a:off x="1802768" y="3200600"/>
            <a:ext cx="8673805" cy="110824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E7977A8E-9FD8-4AE0-A30F-CFA198C70D9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21245" y="3432397"/>
            <a:ext cx="6366452" cy="6463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Segoe UI" panose="020B0502040204020203" pitchFamily="34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0BA30FE5-815E-4FAD-85A7-EDF84821C6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21245" y="5189116"/>
            <a:ext cx="6366452" cy="6463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Segoe UI" panose="020B0502040204020203" pitchFamily="34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5B29800-69DD-49B1-A5C2-670581E8AA1A}"/>
              </a:ext>
            </a:extLst>
          </p:cNvPr>
          <p:cNvSpPr/>
          <p:nvPr userDrawn="1"/>
        </p:nvSpPr>
        <p:spPr>
          <a:xfrm>
            <a:off x="1802640" y="1490983"/>
            <a:ext cx="8673805" cy="110824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38A29F-3B4E-4CAB-B61D-9311C6A970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21245" y="1721942"/>
            <a:ext cx="6366452" cy="6463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Segoe UI" panose="020B0502040204020203" pitchFamily="34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2" name="Slide Number Placeholder 8">
            <a:extLst>
              <a:ext uri="{FF2B5EF4-FFF2-40B4-BE49-F238E27FC236}">
                <a16:creationId xmlns:a16="http://schemas.microsoft.com/office/drawing/2014/main" id="{B07ADE88-94CC-AC41-AF5C-8D419273DCC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B4CC799-E670-F745-995E-DAB314C0C20C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D8101DC-A06D-6845-9B65-4592510209AC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20" name="Picture 19" descr="A close up of a sign&#10;&#10;Description automatically generated">
              <a:extLst>
                <a:ext uri="{FF2B5EF4-FFF2-40B4-BE49-F238E27FC236}">
                  <a16:creationId xmlns:a16="http://schemas.microsoft.com/office/drawing/2014/main" id="{328D415A-066C-5648-850B-30D8A862C2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1" name="Picture 20" descr="A close up of a sign&#10;&#10;Description automatically generated">
              <a:extLst>
                <a:ext uri="{FF2B5EF4-FFF2-40B4-BE49-F238E27FC236}">
                  <a16:creationId xmlns:a16="http://schemas.microsoft.com/office/drawing/2014/main" id="{E7DFEBB0-2C34-3A41-B8C6-68034AF572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681860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05887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8913C62-BCE4-461C-AADA-DD97F8B6558D}"/>
              </a:ext>
            </a:extLst>
          </p:cNvPr>
          <p:cNvSpPr/>
          <p:nvPr userDrawn="1"/>
        </p:nvSpPr>
        <p:spPr>
          <a:xfrm>
            <a:off x="756178" y="1536559"/>
            <a:ext cx="1978202" cy="52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FAADE7-1318-4657-A937-F9B11C6A2195}"/>
              </a:ext>
            </a:extLst>
          </p:cNvPr>
          <p:cNvSpPr/>
          <p:nvPr userDrawn="1"/>
        </p:nvSpPr>
        <p:spPr>
          <a:xfrm>
            <a:off x="5126535" y="1536559"/>
            <a:ext cx="1978202" cy="52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B89305C-8433-472F-B02A-DE4515FBC796}"/>
              </a:ext>
            </a:extLst>
          </p:cNvPr>
          <p:cNvSpPr/>
          <p:nvPr userDrawn="1"/>
        </p:nvSpPr>
        <p:spPr>
          <a:xfrm>
            <a:off x="2938370" y="1536559"/>
            <a:ext cx="1978202" cy="52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6E38AD9-1B84-4532-A7BE-D5B00848BBAC}"/>
              </a:ext>
            </a:extLst>
          </p:cNvPr>
          <p:cNvSpPr/>
          <p:nvPr userDrawn="1"/>
        </p:nvSpPr>
        <p:spPr>
          <a:xfrm>
            <a:off x="7317748" y="1536559"/>
            <a:ext cx="1978202" cy="52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065A069-CA5F-4268-985B-0C497A803BE6}"/>
              </a:ext>
            </a:extLst>
          </p:cNvPr>
          <p:cNvSpPr/>
          <p:nvPr userDrawn="1"/>
        </p:nvSpPr>
        <p:spPr>
          <a:xfrm>
            <a:off x="9501188" y="1536559"/>
            <a:ext cx="1978202" cy="52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9D8D6D-8305-417D-B415-CF7ED1E63A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7032" y="1580024"/>
            <a:ext cx="2151376" cy="43338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EC3AB6F4-0024-4C13-AB12-714ACC2E9D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861035" y="1580024"/>
            <a:ext cx="2151376" cy="43338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0C06700E-578A-42E1-B6AC-45024E9E104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52393" y="1580024"/>
            <a:ext cx="2151376" cy="43338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29EA1244-7829-4D0E-9352-89DF449A62B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40413" y="1580024"/>
            <a:ext cx="2151376" cy="43338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6DC06F26-90EC-4302-A72D-1D7FF1FF6FE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23853" y="1580024"/>
            <a:ext cx="2151376" cy="43338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BDD3A57A-8D37-6C45-8DF2-1D672B88EC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56178" y="2219743"/>
            <a:ext cx="1978202" cy="4128381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E1232CD7-FAD9-1847-ABB3-B900F5E88FC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946485" y="2219743"/>
            <a:ext cx="1978202" cy="4128381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1E7BE7BD-D93B-084D-8846-75C1EFFE4F2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136792" y="2219743"/>
            <a:ext cx="1978202" cy="4128381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C68D81E8-1CB9-BE46-9CE7-90C2F4B7B69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327099" y="2219743"/>
            <a:ext cx="1978202" cy="4128381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9D0F89F4-2577-874E-BCCA-855029F7232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528038" y="2219743"/>
            <a:ext cx="1978202" cy="4128381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167990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s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05887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8913C62-BCE4-461C-AADA-DD97F8B6558D}"/>
              </a:ext>
            </a:extLst>
          </p:cNvPr>
          <p:cNvSpPr/>
          <p:nvPr userDrawn="1"/>
        </p:nvSpPr>
        <p:spPr>
          <a:xfrm>
            <a:off x="756178" y="1536559"/>
            <a:ext cx="1978202" cy="52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FAADE7-1318-4657-A937-F9B11C6A2195}"/>
              </a:ext>
            </a:extLst>
          </p:cNvPr>
          <p:cNvSpPr/>
          <p:nvPr userDrawn="1"/>
        </p:nvSpPr>
        <p:spPr>
          <a:xfrm>
            <a:off x="5126535" y="1536559"/>
            <a:ext cx="1978202" cy="52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B89305C-8433-472F-B02A-DE4515FBC796}"/>
              </a:ext>
            </a:extLst>
          </p:cNvPr>
          <p:cNvSpPr/>
          <p:nvPr userDrawn="1"/>
        </p:nvSpPr>
        <p:spPr>
          <a:xfrm>
            <a:off x="2938370" y="1536559"/>
            <a:ext cx="1978202" cy="52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6E38AD9-1B84-4532-A7BE-D5B00848BBAC}"/>
              </a:ext>
            </a:extLst>
          </p:cNvPr>
          <p:cNvSpPr/>
          <p:nvPr userDrawn="1"/>
        </p:nvSpPr>
        <p:spPr>
          <a:xfrm>
            <a:off x="7317748" y="1536559"/>
            <a:ext cx="1978202" cy="52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065A069-CA5F-4268-985B-0C497A803BE6}"/>
              </a:ext>
            </a:extLst>
          </p:cNvPr>
          <p:cNvSpPr/>
          <p:nvPr userDrawn="1"/>
        </p:nvSpPr>
        <p:spPr>
          <a:xfrm>
            <a:off x="9501188" y="1536559"/>
            <a:ext cx="1978202" cy="52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9D8D6D-8305-417D-B415-CF7ED1E63A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7032" y="1580024"/>
            <a:ext cx="2151376" cy="43338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EC3AB6F4-0024-4C13-AB12-714ACC2E9D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861035" y="1580024"/>
            <a:ext cx="2151376" cy="43338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0C06700E-578A-42E1-B6AC-45024E9E104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52393" y="1580024"/>
            <a:ext cx="2151376" cy="43338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29EA1244-7829-4D0E-9352-89DF449A62B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40413" y="1580024"/>
            <a:ext cx="2151376" cy="43338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6DC06F26-90EC-4302-A72D-1D7FF1FF6FE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23853" y="1580024"/>
            <a:ext cx="2151376" cy="43338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id="{9AE63B81-8D7D-7945-88CA-16FFD8F5B4C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351E063-BABE-7048-AE87-FB882027A953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8587DEC-9584-1646-823A-79C15A82BB9D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23" name="Picture 22" descr="A close up of a sign&#10;&#10;Description automatically generated">
              <a:extLst>
                <a:ext uri="{FF2B5EF4-FFF2-40B4-BE49-F238E27FC236}">
                  <a16:creationId xmlns:a16="http://schemas.microsoft.com/office/drawing/2014/main" id="{3EAE38EE-57AD-8A4D-B178-BC19001F3A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4" name="Picture 23" descr="A close up of a sign&#10;&#10;Description automatically generated">
              <a:extLst>
                <a:ext uri="{FF2B5EF4-FFF2-40B4-BE49-F238E27FC236}">
                  <a16:creationId xmlns:a16="http://schemas.microsoft.com/office/drawing/2014/main" id="{E07BE2CA-5E89-454D-8D25-9D9533A315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B7D3820E-89C8-9B47-BBB3-0219897501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56178" y="2219743"/>
            <a:ext cx="1978202" cy="4128381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AB78FEF2-EEBA-7A4B-ACCF-7903E322C1A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946485" y="2219743"/>
            <a:ext cx="1978202" cy="4128381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AE79C713-C7A8-0D47-BD70-0F075CD1FBC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136792" y="2219743"/>
            <a:ext cx="1978202" cy="4128381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24E008D2-7C62-384F-A7CA-0248DED952B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327099" y="2219743"/>
            <a:ext cx="1978202" cy="4128381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74E5CAA9-D906-E040-9621-984A1E72501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528038" y="2219743"/>
            <a:ext cx="1978202" cy="4128381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027989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4" y="504891"/>
            <a:ext cx="9023816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B570337-9FD5-4C07-ACB2-B7B4909FB327}"/>
              </a:ext>
            </a:extLst>
          </p:cNvPr>
          <p:cNvSpPr/>
          <p:nvPr userDrawn="1"/>
        </p:nvSpPr>
        <p:spPr>
          <a:xfrm>
            <a:off x="723778" y="5744767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75110F3-CDA9-426D-A244-F0CF6FAEEE79}"/>
              </a:ext>
            </a:extLst>
          </p:cNvPr>
          <p:cNvSpPr/>
          <p:nvPr userDrawn="1"/>
        </p:nvSpPr>
        <p:spPr>
          <a:xfrm>
            <a:off x="723778" y="2878066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F111EF5-ACA3-493B-9A3A-10E3FAAD33A9}"/>
              </a:ext>
            </a:extLst>
          </p:cNvPr>
          <p:cNvSpPr/>
          <p:nvPr userDrawn="1"/>
        </p:nvSpPr>
        <p:spPr>
          <a:xfrm>
            <a:off x="723778" y="3589624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F700AF4-36D5-467A-9E17-56181F834B49}"/>
              </a:ext>
            </a:extLst>
          </p:cNvPr>
          <p:cNvSpPr/>
          <p:nvPr userDrawn="1"/>
        </p:nvSpPr>
        <p:spPr>
          <a:xfrm>
            <a:off x="723778" y="1438174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638EE57-34C7-457E-BAD9-148F95FE1A15}"/>
              </a:ext>
            </a:extLst>
          </p:cNvPr>
          <p:cNvSpPr/>
          <p:nvPr userDrawn="1"/>
        </p:nvSpPr>
        <p:spPr>
          <a:xfrm>
            <a:off x="723778" y="2174013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B8CFE13-C334-4692-87F4-76F4E1DF7E44}"/>
              </a:ext>
            </a:extLst>
          </p:cNvPr>
          <p:cNvSpPr/>
          <p:nvPr userDrawn="1"/>
        </p:nvSpPr>
        <p:spPr>
          <a:xfrm>
            <a:off x="723778" y="4309326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BD8316E-9746-49F7-841D-93CAF58A2E4C}"/>
              </a:ext>
            </a:extLst>
          </p:cNvPr>
          <p:cNvSpPr/>
          <p:nvPr userDrawn="1"/>
        </p:nvSpPr>
        <p:spPr>
          <a:xfrm>
            <a:off x="723778" y="5029516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885C94-9D04-4CC1-A8F5-6234A593D2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7715" y="1504729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D66619B7-2D07-43AC-BC7F-906157BAEE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8248" y="2240568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73487662-53FF-4992-868A-EDA9DAA3A3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8248" y="2944621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3580ACAD-97CF-4512-93C1-328842A7133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8781" y="3656179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4F281B2C-8A89-4622-A79F-F7456787F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7715" y="4375881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83AD2DEE-AF02-4437-AFE7-4F417E4B3E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7715" y="5096071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639EA6DB-087A-4309-9B64-471822A4C53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8248" y="5811322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9CC77B6F-5979-4F06-A23F-1C04E5871C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3430" y="1444524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8408202F-6061-4205-B04B-198D08AFFB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83164" y="2180363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850924A0-A6FB-4DBC-98B6-8D9AB3C4236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3164" y="2884416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DB9A844-9D67-4998-A73D-1C7F1CD3552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83164" y="3595974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5CDD10B8-63FE-4D2E-8B3D-1A92DF2DB3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92898" y="4315676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4B4AA155-5E4D-4DAA-A828-E5A5231AFD4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2898" y="5035866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256D5A5F-BF1E-41AA-A30C-35BF808FEBA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92898" y="5751117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</p:spTree>
    <p:extLst>
      <p:ext uri="{BB962C8B-B14F-4D97-AF65-F5344CB8AC3E}">
        <p14:creationId xmlns:p14="http://schemas.microsoft.com/office/powerpoint/2010/main" val="19092917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Rows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4" y="504891"/>
            <a:ext cx="9023816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B570337-9FD5-4C07-ACB2-B7B4909FB327}"/>
              </a:ext>
            </a:extLst>
          </p:cNvPr>
          <p:cNvSpPr/>
          <p:nvPr userDrawn="1"/>
        </p:nvSpPr>
        <p:spPr>
          <a:xfrm>
            <a:off x="723778" y="5744767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75110F3-CDA9-426D-A244-F0CF6FAEEE79}"/>
              </a:ext>
            </a:extLst>
          </p:cNvPr>
          <p:cNvSpPr/>
          <p:nvPr userDrawn="1"/>
        </p:nvSpPr>
        <p:spPr>
          <a:xfrm>
            <a:off x="723778" y="2878066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F111EF5-ACA3-493B-9A3A-10E3FAAD33A9}"/>
              </a:ext>
            </a:extLst>
          </p:cNvPr>
          <p:cNvSpPr/>
          <p:nvPr userDrawn="1"/>
        </p:nvSpPr>
        <p:spPr>
          <a:xfrm>
            <a:off x="723778" y="3589624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F700AF4-36D5-467A-9E17-56181F834B49}"/>
              </a:ext>
            </a:extLst>
          </p:cNvPr>
          <p:cNvSpPr/>
          <p:nvPr userDrawn="1"/>
        </p:nvSpPr>
        <p:spPr>
          <a:xfrm>
            <a:off x="723778" y="1438174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638EE57-34C7-457E-BAD9-148F95FE1A15}"/>
              </a:ext>
            </a:extLst>
          </p:cNvPr>
          <p:cNvSpPr/>
          <p:nvPr userDrawn="1"/>
        </p:nvSpPr>
        <p:spPr>
          <a:xfrm>
            <a:off x="723778" y="2174013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B8CFE13-C334-4692-87F4-76F4E1DF7E44}"/>
              </a:ext>
            </a:extLst>
          </p:cNvPr>
          <p:cNvSpPr/>
          <p:nvPr userDrawn="1"/>
        </p:nvSpPr>
        <p:spPr>
          <a:xfrm>
            <a:off x="723778" y="4309326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BD8316E-9746-49F7-841D-93CAF58A2E4C}"/>
              </a:ext>
            </a:extLst>
          </p:cNvPr>
          <p:cNvSpPr/>
          <p:nvPr userDrawn="1"/>
        </p:nvSpPr>
        <p:spPr>
          <a:xfrm>
            <a:off x="723778" y="5029516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885C94-9D04-4CC1-A8F5-6234A593D2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7715" y="1504729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D66619B7-2D07-43AC-BC7F-906157BAEE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8248" y="2240568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73487662-53FF-4992-868A-EDA9DAA3A3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8248" y="2944621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3580ACAD-97CF-4512-93C1-328842A7133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8781" y="3656179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4F281B2C-8A89-4622-A79F-F7456787F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7715" y="4375881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83AD2DEE-AF02-4437-AFE7-4F417E4B3E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7715" y="5096071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639EA6DB-087A-4309-9B64-471822A4C53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8248" y="5811322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9CC77B6F-5979-4F06-A23F-1C04E5871C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3430" y="1444524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8408202F-6061-4205-B04B-198D08AFFB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83164" y="2180363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850924A0-A6FB-4DBC-98B6-8D9AB3C4236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3164" y="2884416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DB9A844-9D67-4998-A73D-1C7F1CD3552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83164" y="3595974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5CDD10B8-63FE-4D2E-8B3D-1A92DF2DB3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92898" y="4315676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4B4AA155-5E4D-4DAA-A828-E5A5231AFD4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2898" y="5035866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256D5A5F-BF1E-41AA-A30C-35BF808FEBA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92898" y="5751117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7" name="Slide Number Placeholder 8">
            <a:extLst>
              <a:ext uri="{FF2B5EF4-FFF2-40B4-BE49-F238E27FC236}">
                <a16:creationId xmlns:a16="http://schemas.microsoft.com/office/drawing/2014/main" id="{44CF50FD-63E8-9E4B-A6A4-12D01B85D7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40AA1AB-0E59-AB46-94FA-7EE06BD2F49C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868CFD0-8789-CB4B-ACC1-C2D1BB7B9CC5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37" name="Picture 36" descr="A close up of a sign&#10;&#10;Description automatically generated">
              <a:extLst>
                <a:ext uri="{FF2B5EF4-FFF2-40B4-BE49-F238E27FC236}">
                  <a16:creationId xmlns:a16="http://schemas.microsoft.com/office/drawing/2014/main" id="{B03D516A-5CAD-7946-8D72-8020C3E373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38" name="Picture 37" descr="A close up of a sign&#10;&#10;Description automatically generated">
              <a:extLst>
                <a:ext uri="{FF2B5EF4-FFF2-40B4-BE49-F238E27FC236}">
                  <a16:creationId xmlns:a16="http://schemas.microsoft.com/office/drawing/2014/main" id="{14AC63D9-D3FF-2641-99D8-03B4A480BC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4976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eneral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4BE7770-E534-47B8-9259-3D576DABA9B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7713" y="1570038"/>
            <a:ext cx="9416195" cy="4778375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1720689" y="6452163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57313" y="240017"/>
            <a:ext cx="7563505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2" name="Freeform: Shape 19">
            <a:extLst>
              <a:ext uri="{FF2B5EF4-FFF2-40B4-BE49-F238E27FC236}">
                <a16:creationId xmlns:a16="http://schemas.microsoft.com/office/drawing/2014/main" id="{600945A7-082E-E7E2-049E-BC98F2BEFD38}"/>
              </a:ext>
            </a:extLst>
          </p:cNvPr>
          <p:cNvSpPr/>
          <p:nvPr userDrawn="1"/>
        </p:nvSpPr>
        <p:spPr>
          <a:xfrm rot="10800000">
            <a:off x="-1413324" y="95550"/>
            <a:ext cx="2665562" cy="1050314"/>
          </a:xfrm>
          <a:custGeom>
            <a:avLst/>
            <a:gdLst>
              <a:gd name="connsiteX0" fmla="*/ 0 w 1645084"/>
              <a:gd name="connsiteY0" fmla="*/ 344384 h 688770"/>
              <a:gd name="connsiteX1" fmla="*/ 0 w 1645084"/>
              <a:gd name="connsiteY1" fmla="*/ 344385 h 688770"/>
              <a:gd name="connsiteX2" fmla="*/ 0 w 1645084"/>
              <a:gd name="connsiteY2" fmla="*/ 344385 h 688770"/>
              <a:gd name="connsiteX3" fmla="*/ 344385 w 1645084"/>
              <a:gd name="connsiteY3" fmla="*/ 0 h 688770"/>
              <a:gd name="connsiteX4" fmla="*/ 1645084 w 1645084"/>
              <a:gd name="connsiteY4" fmla="*/ 0 h 688770"/>
              <a:gd name="connsiteX5" fmla="*/ 1645084 w 1645084"/>
              <a:gd name="connsiteY5" fmla="*/ 688770 h 688770"/>
              <a:gd name="connsiteX6" fmla="*/ 344385 w 1645084"/>
              <a:gd name="connsiteY6" fmla="*/ 688769 h 688770"/>
              <a:gd name="connsiteX7" fmla="*/ 6997 w 1645084"/>
              <a:gd name="connsiteY7" fmla="*/ 413790 h 688770"/>
              <a:gd name="connsiteX8" fmla="*/ 0 w 1645084"/>
              <a:gd name="connsiteY8" fmla="*/ 344385 h 688770"/>
              <a:gd name="connsiteX9" fmla="*/ 6997 w 1645084"/>
              <a:gd name="connsiteY9" fmla="*/ 274979 h 688770"/>
              <a:gd name="connsiteX10" fmla="*/ 344385 w 1645084"/>
              <a:gd name="connsiteY10" fmla="*/ 0 h 688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45084" h="688770">
                <a:moveTo>
                  <a:pt x="0" y="344384"/>
                </a:moveTo>
                <a:lnTo>
                  <a:pt x="0" y="344385"/>
                </a:lnTo>
                <a:lnTo>
                  <a:pt x="0" y="344385"/>
                </a:lnTo>
                <a:close/>
                <a:moveTo>
                  <a:pt x="344385" y="0"/>
                </a:moveTo>
                <a:lnTo>
                  <a:pt x="1645084" y="0"/>
                </a:lnTo>
                <a:lnTo>
                  <a:pt x="1645084" y="688770"/>
                </a:lnTo>
                <a:lnTo>
                  <a:pt x="344385" y="688769"/>
                </a:lnTo>
                <a:cubicBezTo>
                  <a:pt x="177961" y="688769"/>
                  <a:pt x="39109" y="570720"/>
                  <a:pt x="6997" y="413790"/>
                </a:cubicBezTo>
                <a:lnTo>
                  <a:pt x="0" y="344385"/>
                </a:lnTo>
                <a:lnTo>
                  <a:pt x="6997" y="274979"/>
                </a:lnTo>
                <a:cubicBezTo>
                  <a:pt x="39109" y="118049"/>
                  <a:pt x="177961" y="0"/>
                  <a:pt x="344385" y="0"/>
                </a:cubicBezTo>
                <a:close/>
              </a:path>
            </a:pathLst>
          </a:cu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7918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0D08ABF-CA42-44FE-A946-FF0181DCC07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89598" y="6031644"/>
            <a:ext cx="9164102" cy="3264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1050" i="1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40EFA8F-345C-46BF-B106-377697045AA7}"/>
              </a:ext>
            </a:extLst>
          </p:cNvPr>
          <p:cNvSpPr/>
          <p:nvPr userDrawn="1"/>
        </p:nvSpPr>
        <p:spPr>
          <a:xfrm>
            <a:off x="6735137" y="1730527"/>
            <a:ext cx="7082971" cy="27277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3CA9374-4858-4C37-BE6F-CEF3CFABBF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36399" y="2054849"/>
            <a:ext cx="4739979" cy="965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54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buNone/>
              <a:defRPr sz="1600"/>
            </a:lvl2pPr>
          </a:lstStyle>
          <a:p>
            <a:pPr lvl="0"/>
            <a:r>
              <a:rPr lang="en-US"/>
              <a:t>Tap</a:t>
            </a:r>
          </a:p>
          <a:p>
            <a:pPr lvl="1"/>
            <a:endParaRPr lang="en-US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89077103-2574-41BD-9396-0CC86FC50F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536399" y="2969249"/>
            <a:ext cx="4739979" cy="8023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 sz="2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30CC882D-09C9-4F75-8664-AEAA0BB25D2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536399" y="3822362"/>
            <a:ext cx="4739979" cy="4272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0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4" y="504891"/>
            <a:ext cx="9023816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1276372-5A74-427F-9C48-557455AE87FE}"/>
              </a:ext>
            </a:extLst>
          </p:cNvPr>
          <p:cNvSpPr/>
          <p:nvPr userDrawn="1"/>
        </p:nvSpPr>
        <p:spPr>
          <a:xfrm>
            <a:off x="-1523998" y="1730527"/>
            <a:ext cx="7082971" cy="27277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6848E96-B2E1-42C4-9B03-D44EC855EA1F}"/>
              </a:ext>
            </a:extLst>
          </p:cNvPr>
          <p:cNvSpPr/>
          <p:nvPr userDrawn="1"/>
        </p:nvSpPr>
        <p:spPr>
          <a:xfrm>
            <a:off x="5643999" y="2737823"/>
            <a:ext cx="1012017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4" name="Graphic 2">
            <a:extLst>
              <a:ext uri="{FF2B5EF4-FFF2-40B4-BE49-F238E27FC236}">
                <a16:creationId xmlns:a16="http://schemas.microsoft.com/office/drawing/2014/main" id="{FD887CC0-A90D-4145-B675-0EFF204E3C68}"/>
              </a:ext>
            </a:extLst>
          </p:cNvPr>
          <p:cNvGrpSpPr/>
          <p:nvPr userDrawn="1"/>
        </p:nvGrpSpPr>
        <p:grpSpPr>
          <a:xfrm rot="16200000">
            <a:off x="5998279" y="2930479"/>
            <a:ext cx="303457" cy="303457"/>
            <a:chOff x="9469347" y="1938401"/>
            <a:chExt cx="1015505" cy="101550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72EAFCE-EC67-4A27-AE27-6AB120B81997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C30F51-E8A4-4179-A358-6379D9E870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2299" y="2054849"/>
            <a:ext cx="4739979" cy="965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54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buNone/>
              <a:defRPr sz="1600"/>
            </a:lvl2pPr>
          </a:lstStyle>
          <a:p>
            <a:pPr lvl="0"/>
            <a:r>
              <a:rPr lang="en-US"/>
              <a:t>Tap</a:t>
            </a:r>
          </a:p>
          <a:p>
            <a:pPr lvl="1"/>
            <a:endParaRPr lang="en-US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349870F-68E7-4A8F-B74E-69F9879D9C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2299" y="2969249"/>
            <a:ext cx="4739979" cy="8023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 sz="2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35A99C60-9EDE-4282-AB50-36BB90BF70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2299" y="3822362"/>
            <a:ext cx="4739979" cy="4272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0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A373FDF8-BA0E-4456-976A-CA8EE883DB0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89600" y="5189718"/>
            <a:ext cx="9164102" cy="3264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000" kern="1200" dirty="0" smtClean="0">
                <a:solidFill>
                  <a:srgbClr val="4D4D4D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0DAD94E6-DA74-444D-A836-0D9E74E4254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389598" y="5487953"/>
            <a:ext cx="9164102" cy="3231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000" b="1" kern="1200" dirty="0" smtClean="0">
                <a:solidFill>
                  <a:srgbClr val="07AC9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17519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ides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0D08ABF-CA42-44FE-A946-FF0181DCC07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89598" y="6031644"/>
            <a:ext cx="9164102" cy="3264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1050" i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40EFA8F-345C-46BF-B106-377697045AA7}"/>
              </a:ext>
            </a:extLst>
          </p:cNvPr>
          <p:cNvSpPr/>
          <p:nvPr userDrawn="1"/>
        </p:nvSpPr>
        <p:spPr>
          <a:xfrm>
            <a:off x="6735137" y="1730527"/>
            <a:ext cx="7082971" cy="27277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3CA9374-4858-4C37-BE6F-CEF3CFABBF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36399" y="2054849"/>
            <a:ext cx="4739979" cy="965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54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buNone/>
              <a:defRPr sz="1600"/>
            </a:lvl2pPr>
          </a:lstStyle>
          <a:p>
            <a:pPr lvl="0"/>
            <a:r>
              <a:rPr lang="en-US"/>
              <a:t>Tap</a:t>
            </a:r>
          </a:p>
          <a:p>
            <a:pPr lvl="1"/>
            <a:endParaRPr lang="en-US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89077103-2574-41BD-9396-0CC86FC50F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536399" y="2969249"/>
            <a:ext cx="4739979" cy="8023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 sz="2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30CC882D-09C9-4F75-8664-AEAA0BB25D2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536399" y="3822362"/>
            <a:ext cx="4739979" cy="4272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0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4" y="504891"/>
            <a:ext cx="9023816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1276372-5A74-427F-9C48-557455AE87FE}"/>
              </a:ext>
            </a:extLst>
          </p:cNvPr>
          <p:cNvSpPr/>
          <p:nvPr userDrawn="1"/>
        </p:nvSpPr>
        <p:spPr>
          <a:xfrm>
            <a:off x="-1523998" y="1730527"/>
            <a:ext cx="7082971" cy="27277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6848E96-B2E1-42C4-9B03-D44EC855EA1F}"/>
              </a:ext>
            </a:extLst>
          </p:cNvPr>
          <p:cNvSpPr/>
          <p:nvPr userDrawn="1"/>
        </p:nvSpPr>
        <p:spPr>
          <a:xfrm>
            <a:off x="5643999" y="2737823"/>
            <a:ext cx="1012017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4" name="Graphic 2">
            <a:extLst>
              <a:ext uri="{FF2B5EF4-FFF2-40B4-BE49-F238E27FC236}">
                <a16:creationId xmlns:a16="http://schemas.microsoft.com/office/drawing/2014/main" id="{FD887CC0-A90D-4145-B675-0EFF204E3C68}"/>
              </a:ext>
            </a:extLst>
          </p:cNvPr>
          <p:cNvGrpSpPr/>
          <p:nvPr userDrawn="1"/>
        </p:nvGrpSpPr>
        <p:grpSpPr>
          <a:xfrm rot="16200000">
            <a:off x="5998279" y="2930479"/>
            <a:ext cx="303457" cy="303457"/>
            <a:chOff x="9469347" y="1938401"/>
            <a:chExt cx="1015505" cy="101550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72EAFCE-EC67-4A27-AE27-6AB120B81997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C30F51-E8A4-4179-A358-6379D9E870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2299" y="2054849"/>
            <a:ext cx="4739979" cy="965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54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buNone/>
              <a:defRPr sz="1600"/>
            </a:lvl2pPr>
          </a:lstStyle>
          <a:p>
            <a:pPr lvl="0"/>
            <a:r>
              <a:rPr lang="en-US"/>
              <a:t>Tap</a:t>
            </a:r>
          </a:p>
          <a:p>
            <a:pPr lvl="1"/>
            <a:endParaRPr lang="en-US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349870F-68E7-4A8F-B74E-69F9879D9C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2299" y="2969249"/>
            <a:ext cx="4739979" cy="8023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 sz="2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35A99C60-9EDE-4282-AB50-36BB90BF70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2299" y="3822362"/>
            <a:ext cx="4739979" cy="4272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0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A373FDF8-BA0E-4456-976A-CA8EE883DB0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89600" y="5189718"/>
            <a:ext cx="9164102" cy="3264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0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0DAD94E6-DA74-444D-A836-0D9E74E4254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389598" y="5487953"/>
            <a:ext cx="9164102" cy="3231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000" b="1" kern="1200" dirty="0" smtClean="0">
                <a:solidFill>
                  <a:srgbClr val="07AC9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1252E7B0-8FFB-4A44-B122-17B810D4A01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F590AD0-27CD-8E46-A792-835DF297B0E2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2944F41-3B5D-F74F-9C88-FED7CF11A355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33" name="Picture 32" descr="A close up of a sign&#10;&#10;Description automatically generated">
              <a:extLst>
                <a:ext uri="{FF2B5EF4-FFF2-40B4-BE49-F238E27FC236}">
                  <a16:creationId xmlns:a16="http://schemas.microsoft.com/office/drawing/2014/main" id="{7313A57D-70DF-284F-9EC7-571014059E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34" name="Picture 33" descr="A close up of a sign&#10;&#10;Description automatically generated">
              <a:extLst>
                <a:ext uri="{FF2B5EF4-FFF2-40B4-BE49-F238E27FC236}">
                  <a16:creationId xmlns:a16="http://schemas.microsoft.com/office/drawing/2014/main" id="{5CBC5571-C209-4C4C-A4C9-253D9BE971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526996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ides Equa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A2FAF16-96EE-4880-A826-54008E174453}"/>
              </a:ext>
            </a:extLst>
          </p:cNvPr>
          <p:cNvSpPr/>
          <p:nvPr userDrawn="1"/>
        </p:nvSpPr>
        <p:spPr>
          <a:xfrm>
            <a:off x="6246223" y="1713120"/>
            <a:ext cx="9786159" cy="426058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CDE5DFA-2C43-43D9-A0AA-9E317CF2A52D}"/>
              </a:ext>
            </a:extLst>
          </p:cNvPr>
          <p:cNvSpPr/>
          <p:nvPr userDrawn="1"/>
        </p:nvSpPr>
        <p:spPr>
          <a:xfrm>
            <a:off x="-4086051" y="1713120"/>
            <a:ext cx="9786159" cy="426058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45139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58" name="Text Placeholder 10">
            <a:extLst>
              <a:ext uri="{FF2B5EF4-FFF2-40B4-BE49-F238E27FC236}">
                <a16:creationId xmlns:a16="http://schemas.microsoft.com/office/drawing/2014/main" id="{DBAA996C-FBF7-5E48-BCCC-F8E350A729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47714" y="2087829"/>
            <a:ext cx="3718270" cy="3584102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9" name="Text Placeholder 10">
            <a:extLst>
              <a:ext uri="{FF2B5EF4-FFF2-40B4-BE49-F238E27FC236}">
                <a16:creationId xmlns:a16="http://schemas.microsoft.com/office/drawing/2014/main" id="{F6CEA58C-4F05-8B44-B400-22FAA538A1F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13558" y="2087829"/>
            <a:ext cx="3718270" cy="3584102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6A621D89-080E-6E46-80E6-D14C2848454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4" name="Picture 13" descr="A close up of a sign&#10;&#10;Description automatically generated">
            <a:extLst>
              <a:ext uri="{FF2B5EF4-FFF2-40B4-BE49-F238E27FC236}">
                <a16:creationId xmlns:a16="http://schemas.microsoft.com/office/drawing/2014/main" id="{586DD51F-2720-5F43-90D9-A66A2C2F62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B91537E-3906-A249-BF04-865561CFC94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</p:spTree>
    <p:extLst>
      <p:ext uri="{BB962C8B-B14F-4D97-AF65-F5344CB8AC3E}">
        <p14:creationId xmlns:p14="http://schemas.microsoft.com/office/powerpoint/2010/main" val="22937465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ides Equation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A2FAF16-96EE-4880-A826-54008E174453}"/>
              </a:ext>
            </a:extLst>
          </p:cNvPr>
          <p:cNvSpPr/>
          <p:nvPr userDrawn="1"/>
        </p:nvSpPr>
        <p:spPr>
          <a:xfrm>
            <a:off x="6246223" y="1713120"/>
            <a:ext cx="9786159" cy="426058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CDE5DFA-2C43-43D9-A0AA-9E317CF2A52D}"/>
              </a:ext>
            </a:extLst>
          </p:cNvPr>
          <p:cNvSpPr/>
          <p:nvPr userDrawn="1"/>
        </p:nvSpPr>
        <p:spPr>
          <a:xfrm>
            <a:off x="-4086051" y="1713120"/>
            <a:ext cx="9786159" cy="426058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45139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52" name="Slide Number Placeholder 8">
            <a:extLst>
              <a:ext uri="{FF2B5EF4-FFF2-40B4-BE49-F238E27FC236}">
                <a16:creationId xmlns:a16="http://schemas.microsoft.com/office/drawing/2014/main" id="{7A952446-546E-4146-A052-D36B0E13E9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833F9757-8EE7-BB4E-BD00-AF579783BA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00C82CEF-113B-484F-87DA-0341947B5B72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55" name="Picture 54" descr="A close up of a sign&#10;&#10;Description automatically generated">
              <a:extLst>
                <a:ext uri="{FF2B5EF4-FFF2-40B4-BE49-F238E27FC236}">
                  <a16:creationId xmlns:a16="http://schemas.microsoft.com/office/drawing/2014/main" id="{CEF92E7D-EB15-0949-9608-624284B623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56" name="Picture 55" descr="A close up of a sign&#10;&#10;Description automatically generated">
              <a:extLst>
                <a:ext uri="{FF2B5EF4-FFF2-40B4-BE49-F238E27FC236}">
                  <a16:creationId xmlns:a16="http://schemas.microsoft.com/office/drawing/2014/main" id="{3DF39BA9-B0DF-A944-AA80-E5D511F3C6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  <p:sp>
        <p:nvSpPr>
          <p:cNvPr id="58" name="Text Placeholder 10">
            <a:extLst>
              <a:ext uri="{FF2B5EF4-FFF2-40B4-BE49-F238E27FC236}">
                <a16:creationId xmlns:a16="http://schemas.microsoft.com/office/drawing/2014/main" id="{DBAA996C-FBF7-5E48-BCCC-F8E350A729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47714" y="2087829"/>
            <a:ext cx="3718270" cy="3584102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9" name="Text Placeholder 10">
            <a:extLst>
              <a:ext uri="{FF2B5EF4-FFF2-40B4-BE49-F238E27FC236}">
                <a16:creationId xmlns:a16="http://schemas.microsoft.com/office/drawing/2014/main" id="{F6CEA58C-4F05-8B44-B400-22FAA538A1F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13558" y="2087829"/>
            <a:ext cx="3718270" cy="3584102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565401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lls Sha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545096E-4910-4AD9-B46F-1C5F9EE72C99}"/>
              </a:ext>
            </a:extLst>
          </p:cNvPr>
          <p:cNvSpPr/>
          <p:nvPr userDrawn="1"/>
        </p:nvSpPr>
        <p:spPr>
          <a:xfrm>
            <a:off x="590549" y="1622320"/>
            <a:ext cx="5492372" cy="19336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914400" sx="102000" sy="102000" algn="ctr" rotWithShape="0">
              <a:prstClr val="black">
                <a:alpha val="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CFB107-2FC7-475B-9A65-474CBA4F54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8101" y="2022429"/>
            <a:ext cx="4141959" cy="3309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rgbClr val="4D4D4D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5090E78-AA5A-4403-8340-BEB7B049A1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58101" y="2400357"/>
            <a:ext cx="4526007" cy="898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5EBE7F"/>
              </a:buClr>
              <a:buFont typeface="Arial" charset="0"/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4" y="504891"/>
            <a:ext cx="9014852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54BCF8C-E9E6-4620-9E27-737D501CBCB5}"/>
              </a:ext>
            </a:extLst>
          </p:cNvPr>
          <p:cNvSpPr/>
          <p:nvPr userDrawn="1"/>
        </p:nvSpPr>
        <p:spPr>
          <a:xfrm>
            <a:off x="6365799" y="3980892"/>
            <a:ext cx="5492372" cy="19336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914400" sx="102000" sy="102000" algn="ctr" rotWithShape="0">
              <a:prstClr val="black">
                <a:alpha val="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A4BF135-10BA-4B03-A23F-3E7B88AA36A8}"/>
              </a:ext>
            </a:extLst>
          </p:cNvPr>
          <p:cNvSpPr/>
          <p:nvPr userDrawn="1"/>
        </p:nvSpPr>
        <p:spPr>
          <a:xfrm>
            <a:off x="590549" y="3980891"/>
            <a:ext cx="5492372" cy="19336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914400" sx="102000" sy="102000" algn="ctr" rotWithShape="0">
              <a:prstClr val="black">
                <a:alpha val="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85B9AEB-A984-4A6D-B5CD-E286D2830246}"/>
              </a:ext>
            </a:extLst>
          </p:cNvPr>
          <p:cNvSpPr/>
          <p:nvPr userDrawn="1"/>
        </p:nvSpPr>
        <p:spPr>
          <a:xfrm>
            <a:off x="6365799" y="1622321"/>
            <a:ext cx="5492372" cy="19336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914400" sx="102000" sy="102000" algn="ctr" rotWithShape="0">
              <a:prstClr val="black">
                <a:alpha val="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70EEA19D-6966-49D7-ACE8-0AD4FD807F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6966" y="2022429"/>
            <a:ext cx="4141959" cy="3309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rgbClr val="4D4D4D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8CECED1A-FCE9-4C5B-A4CA-DBBE73F0DC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06966" y="2400357"/>
            <a:ext cx="4509164" cy="898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5EBE7F"/>
              </a:buClr>
              <a:buFont typeface="Arial" charset="0"/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B202BA5E-5AB3-4B84-9BD0-C3976BF773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58101" y="4323996"/>
            <a:ext cx="4141959" cy="3309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rgbClr val="4D4D4D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1CBDD7A4-1BFF-43CC-AA2E-7EB00B917F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58101" y="4701924"/>
            <a:ext cx="4526007" cy="898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5EBE7F"/>
              </a:buClr>
              <a:buFont typeface="Arial" charset="0"/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D694C58B-97D4-4573-B3A5-58ACD7BE3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06966" y="4323996"/>
            <a:ext cx="4141959" cy="3309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rgbClr val="4D4D4D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1EB630B0-189D-48A6-B33E-61300B2C5F7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06966" y="4701924"/>
            <a:ext cx="4509164" cy="898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5EBE7F"/>
              </a:buClr>
              <a:buFont typeface="Arial" charset="0"/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</p:spTree>
    <p:extLst>
      <p:ext uri="{BB962C8B-B14F-4D97-AF65-F5344CB8AC3E}">
        <p14:creationId xmlns:p14="http://schemas.microsoft.com/office/powerpoint/2010/main" val="10694297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lls Shadow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545096E-4910-4AD9-B46F-1C5F9EE72C99}"/>
              </a:ext>
            </a:extLst>
          </p:cNvPr>
          <p:cNvSpPr/>
          <p:nvPr userDrawn="1"/>
        </p:nvSpPr>
        <p:spPr>
          <a:xfrm>
            <a:off x="590549" y="1622320"/>
            <a:ext cx="5492372" cy="19336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914400" sx="102000" sy="102000" algn="ctr" rotWithShape="0">
              <a:prstClr val="black">
                <a:alpha val="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CFB107-2FC7-475B-9A65-474CBA4F54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8101" y="2022429"/>
            <a:ext cx="4141959" cy="3309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rgbClr val="4D4D4D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5090E78-AA5A-4403-8340-BEB7B049A1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58101" y="2400357"/>
            <a:ext cx="4526007" cy="898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5EBE7F"/>
              </a:buClr>
              <a:buFont typeface="Arial" charset="0"/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4" y="504891"/>
            <a:ext cx="9014852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54BCF8C-E9E6-4620-9E27-737D501CBCB5}"/>
              </a:ext>
            </a:extLst>
          </p:cNvPr>
          <p:cNvSpPr/>
          <p:nvPr userDrawn="1"/>
        </p:nvSpPr>
        <p:spPr>
          <a:xfrm>
            <a:off x="6365799" y="3980892"/>
            <a:ext cx="5492372" cy="19336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914400" sx="102000" sy="102000" algn="ctr" rotWithShape="0">
              <a:prstClr val="black">
                <a:alpha val="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A4BF135-10BA-4B03-A23F-3E7B88AA36A8}"/>
              </a:ext>
            </a:extLst>
          </p:cNvPr>
          <p:cNvSpPr/>
          <p:nvPr userDrawn="1"/>
        </p:nvSpPr>
        <p:spPr>
          <a:xfrm>
            <a:off x="590549" y="3980891"/>
            <a:ext cx="5492372" cy="19336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914400" sx="102000" sy="102000" algn="ctr" rotWithShape="0">
              <a:prstClr val="black">
                <a:alpha val="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85B9AEB-A984-4A6D-B5CD-E286D2830246}"/>
              </a:ext>
            </a:extLst>
          </p:cNvPr>
          <p:cNvSpPr/>
          <p:nvPr userDrawn="1"/>
        </p:nvSpPr>
        <p:spPr>
          <a:xfrm>
            <a:off x="6365799" y="1622321"/>
            <a:ext cx="5492372" cy="19336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914400" sx="102000" sy="102000" algn="ctr" rotWithShape="0">
              <a:prstClr val="black">
                <a:alpha val="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70EEA19D-6966-49D7-ACE8-0AD4FD807F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6966" y="2022429"/>
            <a:ext cx="4141959" cy="3309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rgbClr val="4D4D4D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8CECED1A-FCE9-4C5B-A4CA-DBBE73F0DC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06966" y="2400357"/>
            <a:ext cx="4509164" cy="898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5EBE7F"/>
              </a:buClr>
              <a:buFont typeface="Arial" charset="0"/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B202BA5E-5AB3-4B84-9BD0-C3976BF773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58101" y="4323996"/>
            <a:ext cx="4141959" cy="3309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rgbClr val="4D4D4D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1CBDD7A4-1BFF-43CC-AA2E-7EB00B917F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58101" y="4701924"/>
            <a:ext cx="4526007" cy="898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5EBE7F"/>
              </a:buClr>
              <a:buFont typeface="Arial" charset="0"/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D694C58B-97D4-4573-B3A5-58ACD7BE3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06966" y="4323996"/>
            <a:ext cx="4141959" cy="3309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rgbClr val="4D4D4D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1EB630B0-189D-48A6-B33E-61300B2C5F7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06966" y="4701924"/>
            <a:ext cx="4509164" cy="898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5EBE7F"/>
              </a:buClr>
              <a:buFont typeface="Arial" charset="0"/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8" name="Slide Number Placeholder 8">
            <a:extLst>
              <a:ext uri="{FF2B5EF4-FFF2-40B4-BE49-F238E27FC236}">
                <a16:creationId xmlns:a16="http://schemas.microsoft.com/office/drawing/2014/main" id="{55DC37A0-E653-8C41-876F-72B0A864806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B2553E3-2EEB-F24A-835E-0495F52248EF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9BC72FC-1E7E-B143-A185-1304075C8601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31" name="Picture 30" descr="A close up of a sign&#10;&#10;Description automatically generated">
              <a:extLst>
                <a:ext uri="{FF2B5EF4-FFF2-40B4-BE49-F238E27FC236}">
                  <a16:creationId xmlns:a16="http://schemas.microsoft.com/office/drawing/2014/main" id="{CC51B1E0-58FF-6D4C-9F3E-F281959361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32" name="Picture 31" descr="A close up of a sign&#10;&#10;Description automatically generated">
              <a:extLst>
                <a:ext uri="{FF2B5EF4-FFF2-40B4-BE49-F238E27FC236}">
                  <a16:creationId xmlns:a16="http://schemas.microsoft.com/office/drawing/2014/main" id="{C597BD40-4F24-B541-97CD-408C4B0B2F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427383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lls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92E909E5-926F-4F1E-8D9E-3942C5CC47B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29956" y="3254907"/>
            <a:ext cx="7748326" cy="923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 defTabSz="914400" rtl="0" eaLnBrk="1" latinLnBrk="0" hangingPunct="1"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CBDED573-520B-45A8-8B0A-A7197472A3F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29954" y="1718730"/>
            <a:ext cx="7554457" cy="923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 defTabSz="914400" rtl="0" eaLnBrk="1" latinLnBrk="0" hangingPunct="1"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73AF33E-4BF3-4FBB-8FE1-A71D32348A91}"/>
              </a:ext>
            </a:extLst>
          </p:cNvPr>
          <p:cNvSpPr/>
          <p:nvPr userDrawn="1"/>
        </p:nvSpPr>
        <p:spPr>
          <a:xfrm>
            <a:off x="953288" y="3211365"/>
            <a:ext cx="2530698" cy="73085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71DFA710-4981-4A4C-A482-2E9388FBE0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3288" y="3404546"/>
            <a:ext cx="2530698" cy="3444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buNone/>
              <a:defRPr lang="en-US" sz="24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Tap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00B135B-CF11-44C9-AE71-8F9F4EA2B030}"/>
              </a:ext>
            </a:extLst>
          </p:cNvPr>
          <p:cNvSpPr/>
          <p:nvPr userDrawn="1"/>
        </p:nvSpPr>
        <p:spPr>
          <a:xfrm>
            <a:off x="953288" y="4674972"/>
            <a:ext cx="2530698" cy="73085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EC1D03A2-ABF9-44BA-95B1-F544B97D5E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53288" y="4834561"/>
            <a:ext cx="2530698" cy="3444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buNone/>
              <a:defRPr lang="en-US" sz="24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Tap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E4C67A7-8B1C-4F2E-8B2F-90E5EEB8AF0D}"/>
              </a:ext>
            </a:extLst>
          </p:cNvPr>
          <p:cNvSpPr/>
          <p:nvPr userDrawn="1"/>
        </p:nvSpPr>
        <p:spPr>
          <a:xfrm>
            <a:off x="953288" y="1747758"/>
            <a:ext cx="2530698" cy="73085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E0FA57-3406-41EF-B0B4-5289A55A9A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3288" y="1935213"/>
            <a:ext cx="2530698" cy="3444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buNone/>
              <a:defRPr lang="en-US" sz="24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Tap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05887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8B88E9D9-85F1-4E3D-83DE-F0D032F5B96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878500" y="4674972"/>
            <a:ext cx="7748326" cy="923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 defTabSz="914400" rtl="0" eaLnBrk="1" latinLnBrk="0" hangingPunct="1"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39874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lls Row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92E909E5-926F-4F1E-8D9E-3942C5CC47B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29956" y="3254907"/>
            <a:ext cx="7748326" cy="923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 defTabSz="9144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CBDED573-520B-45A8-8B0A-A7197472A3F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29954" y="1718730"/>
            <a:ext cx="7748326" cy="923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 defTabSz="9144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73AF33E-4BF3-4FBB-8FE1-A71D32348A91}"/>
              </a:ext>
            </a:extLst>
          </p:cNvPr>
          <p:cNvSpPr/>
          <p:nvPr userDrawn="1"/>
        </p:nvSpPr>
        <p:spPr>
          <a:xfrm>
            <a:off x="953288" y="3211365"/>
            <a:ext cx="2530698" cy="73085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71DFA710-4981-4A4C-A482-2E9388FBE0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3288" y="3404546"/>
            <a:ext cx="2530698" cy="3444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buNone/>
              <a:defRPr lang="en-US" sz="24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Tap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00B135B-CF11-44C9-AE71-8F9F4EA2B030}"/>
              </a:ext>
            </a:extLst>
          </p:cNvPr>
          <p:cNvSpPr/>
          <p:nvPr userDrawn="1"/>
        </p:nvSpPr>
        <p:spPr>
          <a:xfrm>
            <a:off x="953288" y="4674972"/>
            <a:ext cx="2530698" cy="73085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EC1D03A2-ABF9-44BA-95B1-F544B97D5E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53288" y="4834561"/>
            <a:ext cx="2530698" cy="3444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buNone/>
              <a:defRPr lang="en-US" sz="24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Tap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E4C67A7-8B1C-4F2E-8B2F-90E5EEB8AF0D}"/>
              </a:ext>
            </a:extLst>
          </p:cNvPr>
          <p:cNvSpPr/>
          <p:nvPr userDrawn="1"/>
        </p:nvSpPr>
        <p:spPr>
          <a:xfrm>
            <a:off x="953288" y="1747758"/>
            <a:ext cx="2530698" cy="73085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E0FA57-3406-41EF-B0B4-5289A55A9A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3288" y="1935213"/>
            <a:ext cx="2530698" cy="3444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buNone/>
              <a:defRPr lang="en-US" sz="24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Tap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05887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8B88E9D9-85F1-4E3D-83DE-F0D032F5B96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878500" y="4674972"/>
            <a:ext cx="7748326" cy="923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 defTabSz="9144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id="{43868157-CFB3-EB46-94F6-FD970AD13F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5E71832-3952-2E45-8BD4-2B1FCF6DECD8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FFA9095-D0FE-A84A-80FA-25FDF8ED30C7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19" name="Picture 18" descr="A close up of a sign&#10;&#10;Description automatically generated">
              <a:extLst>
                <a:ext uri="{FF2B5EF4-FFF2-40B4-BE49-F238E27FC236}">
                  <a16:creationId xmlns:a16="http://schemas.microsoft.com/office/drawing/2014/main" id="{DF63DF6D-3556-0E4F-A6AF-4D4E6ACBB8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5" name="Picture 24" descr="A close up of a sign&#10;&#10;Description automatically generated">
              <a:extLst>
                <a:ext uri="{FF2B5EF4-FFF2-40B4-BE49-F238E27FC236}">
                  <a16:creationId xmlns:a16="http://schemas.microsoft.com/office/drawing/2014/main" id="{E2DF02B2-C7F0-1A48-8B66-5758DBA25E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52174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gre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AA8B3AF-D8B9-4EFC-97E3-B60A7FD6979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67520" y="2238432"/>
            <a:ext cx="3204140" cy="5683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400" kern="1200" spc="-5" dirty="0" smtClean="0">
                <a:solidFill>
                  <a:srgbClr val="808285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5EBC5ED-2145-430F-A15C-A4EFD0AC13FB}"/>
              </a:ext>
            </a:extLst>
          </p:cNvPr>
          <p:cNvSpPr/>
          <p:nvPr userDrawn="1"/>
        </p:nvSpPr>
        <p:spPr>
          <a:xfrm>
            <a:off x="747713" y="4828587"/>
            <a:ext cx="11101387" cy="14580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11BB2B4-9896-4C1D-BAFC-7C49EE1E88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12878" y="5202232"/>
            <a:ext cx="10008915" cy="7386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 sz="2800">
                <a:solidFill>
                  <a:srgbClr val="162238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EE697F6-89DE-4B03-B880-99EAFFD4F37A}"/>
              </a:ext>
            </a:extLst>
          </p:cNvPr>
          <p:cNvSpPr/>
          <p:nvPr userDrawn="1"/>
        </p:nvSpPr>
        <p:spPr>
          <a:xfrm>
            <a:off x="7099300" y="3337631"/>
            <a:ext cx="2819400" cy="432823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93D418D-363E-4718-9A3C-2964D68726F9}"/>
              </a:ext>
            </a:extLst>
          </p:cNvPr>
          <p:cNvSpPr/>
          <p:nvPr userDrawn="1"/>
        </p:nvSpPr>
        <p:spPr>
          <a:xfrm>
            <a:off x="1466070" y="3338723"/>
            <a:ext cx="3436129" cy="432823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2268768-40E3-41F0-A1C5-2044A9A41BEA}"/>
              </a:ext>
            </a:extLst>
          </p:cNvPr>
          <p:cNvSpPr/>
          <p:nvPr userDrawn="1"/>
        </p:nvSpPr>
        <p:spPr>
          <a:xfrm>
            <a:off x="7886524" y="1699258"/>
            <a:ext cx="3352976" cy="432823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54E5F1C-7096-4EAA-8E41-412C1F7D0A90}"/>
              </a:ext>
            </a:extLst>
          </p:cNvPr>
          <p:cNvSpPr/>
          <p:nvPr userDrawn="1"/>
        </p:nvSpPr>
        <p:spPr>
          <a:xfrm>
            <a:off x="3822524" y="1699258"/>
            <a:ext cx="3352976" cy="432823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F3123D8-2861-4932-B9EA-C9DF126BA09E}"/>
              </a:ext>
            </a:extLst>
          </p:cNvPr>
          <p:cNvSpPr/>
          <p:nvPr userDrawn="1"/>
        </p:nvSpPr>
        <p:spPr>
          <a:xfrm>
            <a:off x="967740" y="1699259"/>
            <a:ext cx="2004060" cy="432823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bject 34">
            <a:extLst>
              <a:ext uri="{FF2B5EF4-FFF2-40B4-BE49-F238E27FC236}">
                <a16:creationId xmlns:a16="http://schemas.microsoft.com/office/drawing/2014/main" id="{1A4A05F0-51A6-4C01-8367-A4C6CC004F5D}"/>
              </a:ext>
            </a:extLst>
          </p:cNvPr>
          <p:cNvSpPr txBox="1"/>
          <p:nvPr userDrawn="1"/>
        </p:nvSpPr>
        <p:spPr>
          <a:xfrm>
            <a:off x="5120251" y="3418363"/>
            <a:ext cx="143510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400" b="1" spc="-64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&gt;</a:t>
            </a:r>
            <a:endParaRPr sz="24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27" name="Graphic 2">
            <a:extLst>
              <a:ext uri="{FF2B5EF4-FFF2-40B4-BE49-F238E27FC236}">
                <a16:creationId xmlns:a16="http://schemas.microsoft.com/office/drawing/2014/main" id="{2E7132DC-2A8F-4E01-A455-F2B803B364C1}"/>
              </a:ext>
            </a:extLst>
          </p:cNvPr>
          <p:cNvGrpSpPr/>
          <p:nvPr userDrawn="1"/>
        </p:nvGrpSpPr>
        <p:grpSpPr>
          <a:xfrm rot="16200000">
            <a:off x="3265929" y="1715931"/>
            <a:ext cx="388805" cy="392693"/>
            <a:chOff x="9469347" y="1938401"/>
            <a:chExt cx="1015505" cy="1015505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E7968F-CA41-4EA2-A212-F6A7E3A7D0F1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29" name="Graphic 2">
            <a:extLst>
              <a:ext uri="{FF2B5EF4-FFF2-40B4-BE49-F238E27FC236}">
                <a16:creationId xmlns:a16="http://schemas.microsoft.com/office/drawing/2014/main" id="{CCB9732D-CA3E-472C-AE68-C420A6D4F1E4}"/>
              </a:ext>
            </a:extLst>
          </p:cNvPr>
          <p:cNvGrpSpPr/>
          <p:nvPr userDrawn="1"/>
        </p:nvGrpSpPr>
        <p:grpSpPr>
          <a:xfrm rot="16200000">
            <a:off x="7360260" y="1727946"/>
            <a:ext cx="388805" cy="392693"/>
            <a:chOff x="9469347" y="1938401"/>
            <a:chExt cx="1015505" cy="1015505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459DDF6-792C-4B8A-A37D-4F42F062275A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31" name="Graphic 2">
            <a:extLst>
              <a:ext uri="{FF2B5EF4-FFF2-40B4-BE49-F238E27FC236}">
                <a16:creationId xmlns:a16="http://schemas.microsoft.com/office/drawing/2014/main" id="{7ACAB37D-C77A-4C09-8392-C77D6653E9C6}"/>
              </a:ext>
            </a:extLst>
          </p:cNvPr>
          <p:cNvGrpSpPr/>
          <p:nvPr userDrawn="1"/>
        </p:nvGrpSpPr>
        <p:grpSpPr>
          <a:xfrm rot="16200000">
            <a:off x="5714925" y="3372266"/>
            <a:ext cx="388805" cy="392693"/>
            <a:chOff x="9469347" y="1938401"/>
            <a:chExt cx="1015505" cy="1015505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F3211F-E2EF-486E-8539-EDE1747714CF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C1A1D0D0-E339-4F4E-921F-B16763E757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0114" y="1765903"/>
            <a:ext cx="2416570" cy="307507"/>
          </a:xfrm>
          <a:prstGeom prst="rect">
            <a:avLst/>
          </a:prstGeom>
        </p:spPr>
        <p:txBody>
          <a:bodyPr/>
          <a:lstStyle>
            <a:lvl1pPr marL="12700" marR="5080" indent="0" algn="ctr" defTabSz="914400" rtl="0" eaLnBrk="1" latinLnBrk="0" hangingPunct="1">
              <a:spcBef>
                <a:spcPts val="1800"/>
              </a:spcBef>
              <a:buNone/>
              <a:defRPr lang="en-US" sz="1800" b="1" kern="1200" spc="-6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FECA9208-C482-4A4E-A195-21D6FF7C9B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49462" y="1762669"/>
            <a:ext cx="3326038" cy="307507"/>
          </a:xfrm>
          <a:prstGeom prst="rect">
            <a:avLst/>
          </a:prstGeom>
        </p:spPr>
        <p:txBody>
          <a:bodyPr/>
          <a:lstStyle>
            <a:lvl1pPr marL="12700" marR="5080" indent="0" algn="ctr" defTabSz="914400" rtl="0" eaLnBrk="1" latinLnBrk="0" hangingPunct="1">
              <a:spcBef>
                <a:spcPts val="1800"/>
              </a:spcBef>
              <a:buNone/>
              <a:defRPr lang="en-US" sz="1800" b="1" kern="1200" spc="-6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399D135D-0E08-40EE-BFED-29099C5BF62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898222" y="1765903"/>
            <a:ext cx="3326038" cy="307507"/>
          </a:xfrm>
          <a:prstGeom prst="rect">
            <a:avLst/>
          </a:prstGeom>
        </p:spPr>
        <p:txBody>
          <a:bodyPr/>
          <a:lstStyle>
            <a:lvl1pPr marL="12700" marR="5080" indent="0" algn="ctr" defTabSz="914400" rtl="0" eaLnBrk="1" latinLnBrk="0" hangingPunct="1">
              <a:spcBef>
                <a:spcPts val="1800"/>
              </a:spcBef>
              <a:buNone/>
              <a:defRPr lang="en-US" sz="1800" b="1" kern="1200" spc="-6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E0DF43C2-B810-4B0D-BA1E-BF99600FB45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90251" y="3401492"/>
            <a:ext cx="3326038" cy="307507"/>
          </a:xfrm>
          <a:prstGeom prst="rect">
            <a:avLst/>
          </a:prstGeom>
        </p:spPr>
        <p:txBody>
          <a:bodyPr/>
          <a:lstStyle>
            <a:lvl1pPr marL="12700" marR="5080" indent="0" algn="ctr" defTabSz="914400" rtl="0" eaLnBrk="1" latinLnBrk="0" hangingPunct="1">
              <a:spcBef>
                <a:spcPts val="1800"/>
              </a:spcBef>
              <a:buNone/>
              <a:defRPr lang="en-US" sz="1800" b="1" kern="1200" spc="-6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1FB5D35E-E0B5-4F97-B764-797BC52926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21115" y="3395226"/>
            <a:ext cx="3326038" cy="307507"/>
          </a:xfrm>
          <a:prstGeom prst="rect">
            <a:avLst/>
          </a:prstGeom>
        </p:spPr>
        <p:txBody>
          <a:bodyPr/>
          <a:lstStyle>
            <a:lvl1pPr marL="12700" marR="5080" indent="0" algn="ctr" defTabSz="914400" rtl="0" eaLnBrk="1" latinLnBrk="0" hangingPunct="1">
              <a:spcBef>
                <a:spcPts val="1800"/>
              </a:spcBef>
              <a:buNone/>
              <a:defRPr lang="en-US" sz="1800" b="1" kern="1200" spc="-6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14">
            <a:extLst>
              <a:ext uri="{FF2B5EF4-FFF2-40B4-BE49-F238E27FC236}">
                <a16:creationId xmlns:a16="http://schemas.microsoft.com/office/drawing/2014/main" id="{2BFA942B-C657-4329-A546-5530D077664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895160" y="2244618"/>
            <a:ext cx="3204140" cy="5683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400" kern="1200" spc="-5" dirty="0" smtClean="0">
                <a:solidFill>
                  <a:srgbClr val="808285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14">
            <a:extLst>
              <a:ext uri="{FF2B5EF4-FFF2-40B4-BE49-F238E27FC236}">
                <a16:creationId xmlns:a16="http://schemas.microsoft.com/office/drawing/2014/main" id="{8F5C8AC8-0CBF-40D9-897E-789D8292FE4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963310" y="2249580"/>
            <a:ext cx="3204140" cy="5683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400" kern="1200" spc="-5" dirty="0" smtClean="0">
                <a:solidFill>
                  <a:srgbClr val="808285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14">
            <a:extLst>
              <a:ext uri="{FF2B5EF4-FFF2-40B4-BE49-F238E27FC236}">
                <a16:creationId xmlns:a16="http://schemas.microsoft.com/office/drawing/2014/main" id="{06D0080C-A5FE-4F80-8E7A-D9BF849C455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647935" y="3883132"/>
            <a:ext cx="3719384" cy="5683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400" kern="1200" spc="-5" dirty="0" smtClean="0">
                <a:solidFill>
                  <a:srgbClr val="808285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14">
            <a:extLst>
              <a:ext uri="{FF2B5EF4-FFF2-40B4-BE49-F238E27FC236}">
                <a16:creationId xmlns:a16="http://schemas.microsoft.com/office/drawing/2014/main" id="{ACB290A0-96D1-4760-90EC-1450D853A2F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332625" y="3887324"/>
            <a:ext cx="3719384" cy="5683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400" kern="1200" spc="-5" dirty="0" smtClean="0">
                <a:solidFill>
                  <a:srgbClr val="808285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11458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gression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AA8B3AF-D8B9-4EFC-97E3-B60A7FD6979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67520" y="2238432"/>
            <a:ext cx="3204140" cy="5683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400" kern="1200" spc="-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5EBC5ED-2145-430F-A15C-A4EFD0AC13FB}"/>
              </a:ext>
            </a:extLst>
          </p:cNvPr>
          <p:cNvSpPr/>
          <p:nvPr userDrawn="1"/>
        </p:nvSpPr>
        <p:spPr>
          <a:xfrm>
            <a:off x="747713" y="4828587"/>
            <a:ext cx="11101387" cy="14580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11BB2B4-9896-4C1D-BAFC-7C49EE1E88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12878" y="5202232"/>
            <a:ext cx="10008915" cy="7386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 sz="2800">
                <a:solidFill>
                  <a:srgbClr val="162238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EE697F6-89DE-4B03-B880-99EAFFD4F37A}"/>
              </a:ext>
            </a:extLst>
          </p:cNvPr>
          <p:cNvSpPr/>
          <p:nvPr userDrawn="1"/>
        </p:nvSpPr>
        <p:spPr>
          <a:xfrm>
            <a:off x="7099300" y="3337631"/>
            <a:ext cx="2819400" cy="43282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93D418D-363E-4718-9A3C-2964D68726F9}"/>
              </a:ext>
            </a:extLst>
          </p:cNvPr>
          <p:cNvSpPr/>
          <p:nvPr userDrawn="1"/>
        </p:nvSpPr>
        <p:spPr>
          <a:xfrm>
            <a:off x="1466070" y="3338723"/>
            <a:ext cx="3436129" cy="43282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2268768-40E3-41F0-A1C5-2044A9A41BEA}"/>
              </a:ext>
            </a:extLst>
          </p:cNvPr>
          <p:cNvSpPr/>
          <p:nvPr userDrawn="1"/>
        </p:nvSpPr>
        <p:spPr>
          <a:xfrm>
            <a:off x="7886524" y="1699258"/>
            <a:ext cx="3352976" cy="43282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54E5F1C-7096-4EAA-8E41-412C1F7D0A90}"/>
              </a:ext>
            </a:extLst>
          </p:cNvPr>
          <p:cNvSpPr/>
          <p:nvPr userDrawn="1"/>
        </p:nvSpPr>
        <p:spPr>
          <a:xfrm>
            <a:off x="3822524" y="1699258"/>
            <a:ext cx="3352976" cy="43282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F3123D8-2861-4932-B9EA-C9DF126BA09E}"/>
              </a:ext>
            </a:extLst>
          </p:cNvPr>
          <p:cNvSpPr/>
          <p:nvPr userDrawn="1"/>
        </p:nvSpPr>
        <p:spPr>
          <a:xfrm>
            <a:off x="967740" y="1699259"/>
            <a:ext cx="2004060" cy="43282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grpSp>
        <p:nvGrpSpPr>
          <p:cNvPr id="27" name="Graphic 2">
            <a:extLst>
              <a:ext uri="{FF2B5EF4-FFF2-40B4-BE49-F238E27FC236}">
                <a16:creationId xmlns:a16="http://schemas.microsoft.com/office/drawing/2014/main" id="{2E7132DC-2A8F-4E01-A455-F2B803B364C1}"/>
              </a:ext>
            </a:extLst>
          </p:cNvPr>
          <p:cNvGrpSpPr/>
          <p:nvPr userDrawn="1"/>
        </p:nvGrpSpPr>
        <p:grpSpPr>
          <a:xfrm rot="16200000">
            <a:off x="3265929" y="1715931"/>
            <a:ext cx="388805" cy="392693"/>
            <a:chOff x="9469347" y="1938401"/>
            <a:chExt cx="1015505" cy="1015505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E7968F-CA41-4EA2-A212-F6A7E3A7D0F1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29" name="Graphic 2">
            <a:extLst>
              <a:ext uri="{FF2B5EF4-FFF2-40B4-BE49-F238E27FC236}">
                <a16:creationId xmlns:a16="http://schemas.microsoft.com/office/drawing/2014/main" id="{CCB9732D-CA3E-472C-AE68-C420A6D4F1E4}"/>
              </a:ext>
            </a:extLst>
          </p:cNvPr>
          <p:cNvGrpSpPr/>
          <p:nvPr userDrawn="1"/>
        </p:nvGrpSpPr>
        <p:grpSpPr>
          <a:xfrm rot="16200000">
            <a:off x="7360260" y="1727946"/>
            <a:ext cx="388805" cy="392693"/>
            <a:chOff x="9469347" y="1938401"/>
            <a:chExt cx="1015505" cy="1015505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459DDF6-792C-4B8A-A37D-4F42F062275A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31" name="Graphic 2">
            <a:extLst>
              <a:ext uri="{FF2B5EF4-FFF2-40B4-BE49-F238E27FC236}">
                <a16:creationId xmlns:a16="http://schemas.microsoft.com/office/drawing/2014/main" id="{7ACAB37D-C77A-4C09-8392-C77D6653E9C6}"/>
              </a:ext>
            </a:extLst>
          </p:cNvPr>
          <p:cNvGrpSpPr/>
          <p:nvPr userDrawn="1"/>
        </p:nvGrpSpPr>
        <p:grpSpPr>
          <a:xfrm rot="16200000">
            <a:off x="5714925" y="3372266"/>
            <a:ext cx="388805" cy="392693"/>
            <a:chOff x="9469347" y="1938401"/>
            <a:chExt cx="1015505" cy="1015505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F3211F-E2EF-486E-8539-EDE1747714CF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C1A1D0D0-E339-4F4E-921F-B16763E757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0114" y="1765903"/>
            <a:ext cx="2416570" cy="307507"/>
          </a:xfrm>
          <a:prstGeom prst="rect">
            <a:avLst/>
          </a:prstGeom>
        </p:spPr>
        <p:txBody>
          <a:bodyPr/>
          <a:lstStyle>
            <a:lvl1pPr marL="12700" marR="5080" indent="0" algn="ctr" defTabSz="914400" rtl="0" eaLnBrk="1" latinLnBrk="0" hangingPunct="1">
              <a:spcBef>
                <a:spcPts val="1800"/>
              </a:spcBef>
              <a:buNone/>
              <a:defRPr lang="en-US" sz="1800" b="1" kern="1200" spc="-6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FECA9208-C482-4A4E-A195-21D6FF7C9B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49462" y="1762669"/>
            <a:ext cx="3326038" cy="307507"/>
          </a:xfrm>
          <a:prstGeom prst="rect">
            <a:avLst/>
          </a:prstGeom>
        </p:spPr>
        <p:txBody>
          <a:bodyPr/>
          <a:lstStyle>
            <a:lvl1pPr marL="12700" marR="5080" indent="0" algn="ctr" defTabSz="914400" rtl="0" eaLnBrk="1" latinLnBrk="0" hangingPunct="1">
              <a:spcBef>
                <a:spcPts val="1800"/>
              </a:spcBef>
              <a:buNone/>
              <a:defRPr lang="en-US" sz="1800" b="1" kern="1200" spc="-6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399D135D-0E08-40EE-BFED-29099C5BF62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898222" y="1765903"/>
            <a:ext cx="3326038" cy="307507"/>
          </a:xfrm>
          <a:prstGeom prst="rect">
            <a:avLst/>
          </a:prstGeom>
        </p:spPr>
        <p:txBody>
          <a:bodyPr/>
          <a:lstStyle>
            <a:lvl1pPr marL="12700" marR="5080" indent="0" algn="ctr" defTabSz="914400" rtl="0" eaLnBrk="1" latinLnBrk="0" hangingPunct="1">
              <a:spcBef>
                <a:spcPts val="1800"/>
              </a:spcBef>
              <a:buNone/>
              <a:defRPr lang="en-US" sz="1800" b="1" kern="1200" spc="-6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E0DF43C2-B810-4B0D-BA1E-BF99600FB45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90251" y="3401492"/>
            <a:ext cx="3326038" cy="307507"/>
          </a:xfrm>
          <a:prstGeom prst="rect">
            <a:avLst/>
          </a:prstGeom>
        </p:spPr>
        <p:txBody>
          <a:bodyPr/>
          <a:lstStyle>
            <a:lvl1pPr marL="12700" marR="5080" indent="0" algn="ctr" defTabSz="914400" rtl="0" eaLnBrk="1" latinLnBrk="0" hangingPunct="1">
              <a:spcBef>
                <a:spcPts val="1800"/>
              </a:spcBef>
              <a:buNone/>
              <a:defRPr lang="en-US" sz="1800" b="1" kern="1200" spc="-6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1FB5D35E-E0B5-4F97-B764-797BC52926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21115" y="3395226"/>
            <a:ext cx="3326038" cy="307507"/>
          </a:xfrm>
          <a:prstGeom prst="rect">
            <a:avLst/>
          </a:prstGeom>
        </p:spPr>
        <p:txBody>
          <a:bodyPr/>
          <a:lstStyle>
            <a:lvl1pPr marL="12700" marR="5080" indent="0" algn="ctr" defTabSz="914400" rtl="0" eaLnBrk="1" latinLnBrk="0" hangingPunct="1">
              <a:spcBef>
                <a:spcPts val="1800"/>
              </a:spcBef>
              <a:buNone/>
              <a:defRPr lang="en-US" sz="1800" b="1" kern="1200" spc="-6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14">
            <a:extLst>
              <a:ext uri="{FF2B5EF4-FFF2-40B4-BE49-F238E27FC236}">
                <a16:creationId xmlns:a16="http://schemas.microsoft.com/office/drawing/2014/main" id="{2BFA942B-C657-4329-A546-5530D077664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895160" y="2244618"/>
            <a:ext cx="3204140" cy="5683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400" kern="1200" spc="-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14">
            <a:extLst>
              <a:ext uri="{FF2B5EF4-FFF2-40B4-BE49-F238E27FC236}">
                <a16:creationId xmlns:a16="http://schemas.microsoft.com/office/drawing/2014/main" id="{8F5C8AC8-0CBF-40D9-897E-789D8292FE4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963310" y="2249580"/>
            <a:ext cx="3204140" cy="5683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400" kern="1200" spc="-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14">
            <a:extLst>
              <a:ext uri="{FF2B5EF4-FFF2-40B4-BE49-F238E27FC236}">
                <a16:creationId xmlns:a16="http://schemas.microsoft.com/office/drawing/2014/main" id="{06D0080C-A5FE-4F80-8E7A-D9BF849C455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647935" y="3883132"/>
            <a:ext cx="3719384" cy="5683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400" kern="1200" spc="-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14">
            <a:extLst>
              <a:ext uri="{FF2B5EF4-FFF2-40B4-BE49-F238E27FC236}">
                <a16:creationId xmlns:a16="http://schemas.microsoft.com/office/drawing/2014/main" id="{ACB290A0-96D1-4760-90EC-1450D853A2F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332625" y="3887324"/>
            <a:ext cx="3719384" cy="5683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400" kern="1200" spc="-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Slide Number Placeholder 8">
            <a:extLst>
              <a:ext uri="{FF2B5EF4-FFF2-40B4-BE49-F238E27FC236}">
                <a16:creationId xmlns:a16="http://schemas.microsoft.com/office/drawing/2014/main" id="{DFE4C897-D2F3-4947-BD2B-4353E7D0BF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1CB9D48-6BA1-2B4D-9D5B-E4A7A68663E2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008ED92-4121-5047-9147-A950A7E73FE2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45" name="Picture 44" descr="A close up of a sign&#10;&#10;Description automatically generated">
              <a:extLst>
                <a:ext uri="{FF2B5EF4-FFF2-40B4-BE49-F238E27FC236}">
                  <a16:creationId xmlns:a16="http://schemas.microsoft.com/office/drawing/2014/main" id="{E5ED33DE-BF4E-BA4A-9745-FCD6B5AAD0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46" name="Picture 45" descr="A close up of a sign&#10;&#10;Description automatically generated">
              <a:extLst>
                <a:ext uri="{FF2B5EF4-FFF2-40B4-BE49-F238E27FC236}">
                  <a16:creationId xmlns:a16="http://schemas.microsoft.com/office/drawing/2014/main" id="{50F5B9EB-5267-EC4A-A710-9EFA82C546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67305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4BE7770-E534-47B8-9259-3D576DABA9B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7713" y="1570038"/>
            <a:ext cx="9416195" cy="4778375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1641288" y="636222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32781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61726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ha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C086AE5-50E2-46CE-8002-224B2F2ECEDD}"/>
              </a:ext>
            </a:extLst>
          </p:cNvPr>
          <p:cNvSpPr/>
          <p:nvPr userDrawn="1"/>
        </p:nvSpPr>
        <p:spPr>
          <a:xfrm>
            <a:off x="6295972" y="1358900"/>
            <a:ext cx="5013595" cy="4885872"/>
          </a:xfrm>
          <a:prstGeom prst="roundRect">
            <a:avLst>
              <a:gd name="adj" fmla="val 7403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9D00B0C-A2F8-4C9E-B3C8-B022CC13D87E}"/>
              </a:ext>
            </a:extLst>
          </p:cNvPr>
          <p:cNvSpPr/>
          <p:nvPr userDrawn="1"/>
        </p:nvSpPr>
        <p:spPr>
          <a:xfrm>
            <a:off x="966290" y="1358900"/>
            <a:ext cx="5013595" cy="4885872"/>
          </a:xfrm>
          <a:prstGeom prst="roundRect">
            <a:avLst>
              <a:gd name="adj" fmla="val 7403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77904858-A913-D044-8FDD-ED3E61EAA5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81709" y="1621828"/>
            <a:ext cx="4260234" cy="40429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 lang="en-US" sz="1800" b="1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CB4EF37-FFEA-074D-955C-5D4F14C175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71309" y="1621828"/>
            <a:ext cx="4260234" cy="40429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 lang="en-US" sz="1800" b="1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827A2263-BB32-A24D-87D8-8100CFF6839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1309" y="2603917"/>
            <a:ext cx="4260234" cy="3263484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65E9F8F6-EF39-BD40-9FD8-3FCCD5F2867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781709" y="2603917"/>
            <a:ext cx="4260234" cy="3263484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449534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hadow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73B841B-EED1-4EA0-B7D8-A83D0CB472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81709" y="1621828"/>
            <a:ext cx="4260234" cy="40429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13ECE9-06CD-4651-B621-D71BDAE57C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71309" y="1621828"/>
            <a:ext cx="4260234" cy="40429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BF478B72-64C8-8648-B019-23FDD8FCCC4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1309" y="2603917"/>
            <a:ext cx="4260234" cy="3263484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A93A6F57-3C34-B042-B68F-ADDFD75D41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781709" y="2603917"/>
            <a:ext cx="4260234" cy="3263484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Slide Number Placeholder 8">
            <a:extLst>
              <a:ext uri="{FF2B5EF4-FFF2-40B4-BE49-F238E27FC236}">
                <a16:creationId xmlns:a16="http://schemas.microsoft.com/office/drawing/2014/main" id="{B7CEA77D-8C67-EB4A-B2A0-D0C99F3E6EB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C05F2E2-9915-C04C-AAF7-70ED40FEE671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8C18518-79DA-C249-B19B-F9D77BC7BEFE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19" name="Picture 18" descr="A close up of a sign&#10;&#10;Description automatically generated">
              <a:extLst>
                <a:ext uri="{FF2B5EF4-FFF2-40B4-BE49-F238E27FC236}">
                  <a16:creationId xmlns:a16="http://schemas.microsoft.com/office/drawing/2014/main" id="{125A38AC-7F19-EB4C-BF61-AA2C3A8010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2" name="Picture 21" descr="A close up of a sign&#10;&#10;Description automatically generated">
              <a:extLst>
                <a:ext uri="{FF2B5EF4-FFF2-40B4-BE49-F238E27FC236}">
                  <a16:creationId xmlns:a16="http://schemas.microsoft.com/office/drawing/2014/main" id="{3BAFBCB9-37EB-BE47-A4A4-6D608453E6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658286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ow_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6AA07682-618B-4AC7-891B-6970CE778CBE}"/>
              </a:ext>
            </a:extLst>
          </p:cNvPr>
          <p:cNvSpPr/>
          <p:nvPr userDrawn="1"/>
        </p:nvSpPr>
        <p:spPr>
          <a:xfrm>
            <a:off x="8512843" y="4432229"/>
            <a:ext cx="3338294" cy="992461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A4AEAD64-6590-408B-866A-6DD355366C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440" y="4563576"/>
            <a:ext cx="2551374" cy="700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2000" kern="1200" dirty="0">
                <a:solidFill>
                  <a:prstClr val="white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58A05D73-C218-4FC0-8AE9-1FD116D7616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09472" y="3409199"/>
            <a:ext cx="3518129" cy="369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1800" kern="1200" dirty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AFC1F9AF-8A4F-40B4-B0CE-5DD5A7C094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63093" y="5689569"/>
            <a:ext cx="3518129" cy="369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1800" kern="1200" dirty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EFBB4C4B-E3F3-499A-96EF-0C289C7E45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2" y="504891"/>
            <a:ext cx="9049431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423A01D-20A5-422A-AE27-B2729F2AFC4F}"/>
              </a:ext>
            </a:extLst>
          </p:cNvPr>
          <p:cNvSpPr/>
          <p:nvPr userDrawn="1"/>
        </p:nvSpPr>
        <p:spPr>
          <a:xfrm>
            <a:off x="5572484" y="2212682"/>
            <a:ext cx="1012017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B8C736C-F671-49D8-BE23-17967F7827AA}"/>
              </a:ext>
            </a:extLst>
          </p:cNvPr>
          <p:cNvSpPr/>
          <p:nvPr userDrawn="1"/>
        </p:nvSpPr>
        <p:spPr>
          <a:xfrm>
            <a:off x="502788" y="1847444"/>
            <a:ext cx="4878110" cy="146170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EDEFBE0-DF9F-4016-8335-620FCE85BD27}"/>
              </a:ext>
            </a:extLst>
          </p:cNvPr>
          <p:cNvSpPr/>
          <p:nvPr userDrawn="1"/>
        </p:nvSpPr>
        <p:spPr>
          <a:xfrm>
            <a:off x="6929483" y="1847444"/>
            <a:ext cx="4878110" cy="146170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73540D3-6C24-4EB5-B19C-F0D0916C4CE0}"/>
              </a:ext>
            </a:extLst>
          </p:cNvPr>
          <p:cNvSpPr/>
          <p:nvPr userDrawn="1"/>
        </p:nvSpPr>
        <p:spPr>
          <a:xfrm>
            <a:off x="3483105" y="4108129"/>
            <a:ext cx="4878110" cy="146170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4" name="Graphic 2">
            <a:extLst>
              <a:ext uri="{FF2B5EF4-FFF2-40B4-BE49-F238E27FC236}">
                <a16:creationId xmlns:a16="http://schemas.microsoft.com/office/drawing/2014/main" id="{5D6F8B3A-4F3E-433F-AADD-6ABB0F46DBE1}"/>
              </a:ext>
            </a:extLst>
          </p:cNvPr>
          <p:cNvGrpSpPr/>
          <p:nvPr userDrawn="1"/>
        </p:nvGrpSpPr>
        <p:grpSpPr>
          <a:xfrm rot="16200000">
            <a:off x="5926764" y="2405338"/>
            <a:ext cx="303457" cy="303457"/>
            <a:chOff x="9469347" y="1938401"/>
            <a:chExt cx="1015505" cy="101550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32F99AE-7FAF-4A95-AFF9-1CAA44BA1754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ED67F83-BDAC-4DB3-8368-E08BECEED738}"/>
              </a:ext>
            </a:extLst>
          </p:cNvPr>
          <p:cNvGrpSpPr/>
          <p:nvPr userDrawn="1"/>
        </p:nvGrpSpPr>
        <p:grpSpPr>
          <a:xfrm rot="8265980">
            <a:off x="6104392" y="3238593"/>
            <a:ext cx="1012017" cy="688769"/>
            <a:chOff x="5724884" y="2365082"/>
            <a:chExt cx="1012017" cy="688769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9210BC7D-9D10-470F-AB51-488E204507F2}"/>
                </a:ext>
              </a:extLst>
            </p:cNvPr>
            <p:cNvSpPr/>
            <p:nvPr/>
          </p:nvSpPr>
          <p:spPr>
            <a:xfrm>
              <a:off x="5724884" y="2365082"/>
              <a:ext cx="1012017" cy="688769"/>
            </a:xfrm>
            <a:prstGeom prst="roundRect">
              <a:avLst>
                <a:gd name="adj" fmla="val 50000"/>
              </a:avLst>
            </a:prstGeom>
            <a:solidFill>
              <a:srgbClr val="1119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2">
              <a:extLst>
                <a:ext uri="{FF2B5EF4-FFF2-40B4-BE49-F238E27FC236}">
                  <a16:creationId xmlns:a16="http://schemas.microsoft.com/office/drawing/2014/main" id="{D7FF3732-4288-4864-97D3-8D7E08D8117F}"/>
                </a:ext>
              </a:extLst>
            </p:cNvPr>
            <p:cNvGrpSpPr/>
            <p:nvPr/>
          </p:nvGrpSpPr>
          <p:grpSpPr>
            <a:xfrm rot="16200000">
              <a:off x="6079164" y="2557738"/>
              <a:ext cx="303457" cy="303457"/>
              <a:chOff x="9469347" y="1938401"/>
              <a:chExt cx="1015505" cy="1015505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54F5491-E56C-43C6-9B93-444E931ACFCE}"/>
                  </a:ext>
                </a:extLst>
              </p:cNvPr>
              <p:cNvSpPr/>
              <p:nvPr/>
            </p:nvSpPr>
            <p:spPr>
              <a:xfrm>
                <a:off x="9469349" y="2156646"/>
                <a:ext cx="1013258" cy="577400"/>
              </a:xfrm>
              <a:custGeom>
                <a:avLst/>
                <a:gdLst>
                  <a:gd name="connsiteX0" fmla="*/ 507578 w 1013258"/>
                  <a:gd name="connsiteY0" fmla="*/ 578670 h 577399"/>
                  <a:gd name="connsiteX1" fmla="*/ 457322 w 1013258"/>
                  <a:gd name="connsiteY1" fmla="*/ 557859 h 577399"/>
                  <a:gd name="connsiteX2" fmla="*/ 20825 w 1013258"/>
                  <a:gd name="connsiteY2" fmla="*/ 121358 h 577399"/>
                  <a:gd name="connsiteX3" fmla="*/ 20825 w 1013258"/>
                  <a:gd name="connsiteY3" fmla="*/ 20817 h 577399"/>
                  <a:gd name="connsiteX4" fmla="*/ 121360 w 1013258"/>
                  <a:gd name="connsiteY4" fmla="*/ 20817 h 577399"/>
                  <a:gd name="connsiteX5" fmla="*/ 507578 w 1013258"/>
                  <a:gd name="connsiteY5" fmla="*/ 407057 h 577399"/>
                  <a:gd name="connsiteX6" fmla="*/ 893798 w 1013258"/>
                  <a:gd name="connsiteY6" fmla="*/ 20830 h 577399"/>
                  <a:gd name="connsiteX7" fmla="*/ 994324 w 1013258"/>
                  <a:gd name="connsiteY7" fmla="*/ 20830 h 577399"/>
                  <a:gd name="connsiteX8" fmla="*/ 994324 w 1013258"/>
                  <a:gd name="connsiteY8" fmla="*/ 121372 h 577399"/>
                  <a:gd name="connsiteX9" fmla="*/ 557834 w 1013258"/>
                  <a:gd name="connsiteY9" fmla="*/ 557873 h 577399"/>
                  <a:gd name="connsiteX10" fmla="*/ 507578 w 1013258"/>
                  <a:gd name="connsiteY10" fmla="*/ 578670 h 577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13258" h="577399">
                    <a:moveTo>
                      <a:pt x="507578" y="578670"/>
                    </a:moveTo>
                    <a:cubicBezTo>
                      <a:pt x="489384" y="578670"/>
                      <a:pt x="471193" y="571724"/>
                      <a:pt x="457322" y="557859"/>
                    </a:cubicBezTo>
                    <a:lnTo>
                      <a:pt x="20825" y="121358"/>
                    </a:lnTo>
                    <a:cubicBezTo>
                      <a:pt x="-6942" y="93592"/>
                      <a:pt x="-6942" y="48572"/>
                      <a:pt x="20825" y="20817"/>
                    </a:cubicBezTo>
                    <a:cubicBezTo>
                      <a:pt x="48581" y="-6939"/>
                      <a:pt x="93591" y="-6939"/>
                      <a:pt x="121360" y="20817"/>
                    </a:cubicBezTo>
                    <a:lnTo>
                      <a:pt x="507578" y="407057"/>
                    </a:lnTo>
                    <a:lnTo>
                      <a:pt x="893798" y="20830"/>
                    </a:lnTo>
                    <a:cubicBezTo>
                      <a:pt x="921565" y="-6925"/>
                      <a:pt x="966570" y="-6925"/>
                      <a:pt x="994324" y="20830"/>
                    </a:cubicBezTo>
                    <a:cubicBezTo>
                      <a:pt x="1022104" y="48586"/>
                      <a:pt x="1022104" y="93605"/>
                      <a:pt x="994324" y="121372"/>
                    </a:cubicBezTo>
                    <a:lnTo>
                      <a:pt x="557834" y="557873"/>
                    </a:lnTo>
                    <a:cubicBezTo>
                      <a:pt x="543956" y="571739"/>
                      <a:pt x="525765" y="578670"/>
                      <a:pt x="507578" y="57867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63BF7E"/>
                  </a:gs>
                  <a:gs pos="46000">
                    <a:srgbClr val="4DBA84"/>
                  </a:gs>
                  <a:gs pos="100000">
                    <a:srgbClr val="38B589"/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246AB19E-0E65-4E07-A140-6DEBBEF83B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4407" y="2025434"/>
            <a:ext cx="4996491" cy="1100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2800" b="1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13813BFC-E73A-44C6-B9DA-9C890EB4ED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29484" y="2025434"/>
            <a:ext cx="4825622" cy="1100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2800" b="1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DCAB7942-7966-40B1-86CA-A3F60B7B5D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51561" y="4280145"/>
            <a:ext cx="5261282" cy="1100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2800" b="1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982043C4-4783-4A6D-B82B-B85327449C2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28411" y="1835360"/>
            <a:ext cx="1601072" cy="369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1400" kern="1200" dirty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41" name="Text Placeholder 4">
            <a:extLst>
              <a:ext uri="{FF2B5EF4-FFF2-40B4-BE49-F238E27FC236}">
                <a16:creationId xmlns:a16="http://schemas.microsoft.com/office/drawing/2014/main" id="{80E20789-6653-427C-9527-5E3DB1C795C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18972321">
            <a:off x="5464590" y="3084556"/>
            <a:ext cx="1601072" cy="369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1400" kern="1200" dirty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4FADEC4-373C-9341-A190-1B265A8C73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31" name="Picture 30" descr="A close up of a sign&#10;&#10;Description automatically generated">
            <a:extLst>
              <a:ext uri="{FF2B5EF4-FFF2-40B4-BE49-F238E27FC236}">
                <a16:creationId xmlns:a16="http://schemas.microsoft.com/office/drawing/2014/main" id="{FDD81109-AFCA-0346-9383-58D7B9FC59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FF02A96D-84C9-EB4E-AD55-FF04210B86C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</p:spTree>
    <p:extLst>
      <p:ext uri="{BB962C8B-B14F-4D97-AF65-F5344CB8AC3E}">
        <p14:creationId xmlns:p14="http://schemas.microsoft.com/office/powerpoint/2010/main" val="1570507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6AA07682-618B-4AC7-891B-6970CE778CBE}"/>
              </a:ext>
            </a:extLst>
          </p:cNvPr>
          <p:cNvSpPr/>
          <p:nvPr userDrawn="1"/>
        </p:nvSpPr>
        <p:spPr>
          <a:xfrm>
            <a:off x="8512843" y="4432229"/>
            <a:ext cx="3338294" cy="992461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A4AEAD64-6590-408B-866A-6DD355366C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440" y="4563576"/>
            <a:ext cx="2551374" cy="700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2000" kern="1200" dirty="0">
                <a:solidFill>
                  <a:prstClr val="white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58A05D73-C218-4FC0-8AE9-1FD116D7616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09472" y="3409199"/>
            <a:ext cx="3518129" cy="369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1800" kern="1200" dirty="0">
                <a:solidFill>
                  <a:prstClr val="white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AFC1F9AF-8A4F-40B4-B0CE-5DD5A7C094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63093" y="5689569"/>
            <a:ext cx="3518129" cy="369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1800" kern="1200" dirty="0">
                <a:solidFill>
                  <a:prstClr val="white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6A119248-814C-409B-819A-6C54F0F0C0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EFBB4C4B-E3F3-499A-96EF-0C289C7E45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2" y="504891"/>
            <a:ext cx="9049431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0520947-05AC-4DE7-9A10-69FBAB0DDE1A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F2DFFDD-15B4-427E-9201-F88EA9CEBE22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22" name="Picture 21" descr="A close up of a sign&#10;&#10;Description automatically generated">
              <a:extLst>
                <a:ext uri="{FF2B5EF4-FFF2-40B4-BE49-F238E27FC236}">
                  <a16:creationId xmlns:a16="http://schemas.microsoft.com/office/drawing/2014/main" id="{B0C90E31-29EF-4470-97FC-31354B12CE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3" name="Picture 22" descr="A close up of a sign&#10;&#10;Description automatically generated">
              <a:extLst>
                <a:ext uri="{FF2B5EF4-FFF2-40B4-BE49-F238E27FC236}">
                  <a16:creationId xmlns:a16="http://schemas.microsoft.com/office/drawing/2014/main" id="{91EF87E5-676C-4928-8929-EE28D9AD50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423A01D-20A5-422A-AE27-B2729F2AFC4F}"/>
              </a:ext>
            </a:extLst>
          </p:cNvPr>
          <p:cNvSpPr/>
          <p:nvPr userDrawn="1"/>
        </p:nvSpPr>
        <p:spPr>
          <a:xfrm>
            <a:off x="5572484" y="2212682"/>
            <a:ext cx="1012017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B8C736C-F671-49D8-BE23-17967F7827AA}"/>
              </a:ext>
            </a:extLst>
          </p:cNvPr>
          <p:cNvSpPr/>
          <p:nvPr userDrawn="1"/>
        </p:nvSpPr>
        <p:spPr>
          <a:xfrm>
            <a:off x="502788" y="1847444"/>
            <a:ext cx="4878110" cy="146170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EDEFBE0-DF9F-4016-8335-620FCE85BD27}"/>
              </a:ext>
            </a:extLst>
          </p:cNvPr>
          <p:cNvSpPr/>
          <p:nvPr userDrawn="1"/>
        </p:nvSpPr>
        <p:spPr>
          <a:xfrm>
            <a:off x="6929483" y="1847444"/>
            <a:ext cx="4878110" cy="146170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73540D3-6C24-4EB5-B19C-F0D0916C4CE0}"/>
              </a:ext>
            </a:extLst>
          </p:cNvPr>
          <p:cNvSpPr/>
          <p:nvPr userDrawn="1"/>
        </p:nvSpPr>
        <p:spPr>
          <a:xfrm>
            <a:off x="3483105" y="4108129"/>
            <a:ext cx="4878110" cy="146170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4" name="Graphic 2">
            <a:extLst>
              <a:ext uri="{FF2B5EF4-FFF2-40B4-BE49-F238E27FC236}">
                <a16:creationId xmlns:a16="http://schemas.microsoft.com/office/drawing/2014/main" id="{5D6F8B3A-4F3E-433F-AADD-6ABB0F46DBE1}"/>
              </a:ext>
            </a:extLst>
          </p:cNvPr>
          <p:cNvGrpSpPr/>
          <p:nvPr userDrawn="1"/>
        </p:nvGrpSpPr>
        <p:grpSpPr>
          <a:xfrm rot="16200000">
            <a:off x="5926764" y="2405338"/>
            <a:ext cx="303457" cy="303457"/>
            <a:chOff x="9469347" y="1938401"/>
            <a:chExt cx="1015505" cy="101550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32F99AE-7FAF-4A95-AFF9-1CAA44BA1754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ED67F83-BDAC-4DB3-8368-E08BECEED738}"/>
              </a:ext>
            </a:extLst>
          </p:cNvPr>
          <p:cNvGrpSpPr/>
          <p:nvPr userDrawn="1"/>
        </p:nvGrpSpPr>
        <p:grpSpPr>
          <a:xfrm rot="8265980">
            <a:off x="6104392" y="3238593"/>
            <a:ext cx="1012017" cy="688769"/>
            <a:chOff x="5724884" y="2365082"/>
            <a:chExt cx="1012017" cy="688769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9210BC7D-9D10-470F-AB51-488E204507F2}"/>
                </a:ext>
              </a:extLst>
            </p:cNvPr>
            <p:cNvSpPr/>
            <p:nvPr/>
          </p:nvSpPr>
          <p:spPr>
            <a:xfrm>
              <a:off x="5724884" y="2365082"/>
              <a:ext cx="1012017" cy="688769"/>
            </a:xfrm>
            <a:prstGeom prst="roundRect">
              <a:avLst>
                <a:gd name="adj" fmla="val 50000"/>
              </a:avLst>
            </a:prstGeom>
            <a:solidFill>
              <a:srgbClr val="1119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2">
              <a:extLst>
                <a:ext uri="{FF2B5EF4-FFF2-40B4-BE49-F238E27FC236}">
                  <a16:creationId xmlns:a16="http://schemas.microsoft.com/office/drawing/2014/main" id="{D7FF3732-4288-4864-97D3-8D7E08D8117F}"/>
                </a:ext>
              </a:extLst>
            </p:cNvPr>
            <p:cNvGrpSpPr/>
            <p:nvPr/>
          </p:nvGrpSpPr>
          <p:grpSpPr>
            <a:xfrm rot="16200000">
              <a:off x="6079164" y="2557738"/>
              <a:ext cx="303457" cy="303457"/>
              <a:chOff x="9469347" y="1938401"/>
              <a:chExt cx="1015505" cy="1015505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54F5491-E56C-43C6-9B93-444E931ACFCE}"/>
                  </a:ext>
                </a:extLst>
              </p:cNvPr>
              <p:cNvSpPr/>
              <p:nvPr/>
            </p:nvSpPr>
            <p:spPr>
              <a:xfrm>
                <a:off x="9469349" y="2156646"/>
                <a:ext cx="1013258" cy="577400"/>
              </a:xfrm>
              <a:custGeom>
                <a:avLst/>
                <a:gdLst>
                  <a:gd name="connsiteX0" fmla="*/ 507578 w 1013258"/>
                  <a:gd name="connsiteY0" fmla="*/ 578670 h 577399"/>
                  <a:gd name="connsiteX1" fmla="*/ 457322 w 1013258"/>
                  <a:gd name="connsiteY1" fmla="*/ 557859 h 577399"/>
                  <a:gd name="connsiteX2" fmla="*/ 20825 w 1013258"/>
                  <a:gd name="connsiteY2" fmla="*/ 121358 h 577399"/>
                  <a:gd name="connsiteX3" fmla="*/ 20825 w 1013258"/>
                  <a:gd name="connsiteY3" fmla="*/ 20817 h 577399"/>
                  <a:gd name="connsiteX4" fmla="*/ 121360 w 1013258"/>
                  <a:gd name="connsiteY4" fmla="*/ 20817 h 577399"/>
                  <a:gd name="connsiteX5" fmla="*/ 507578 w 1013258"/>
                  <a:gd name="connsiteY5" fmla="*/ 407057 h 577399"/>
                  <a:gd name="connsiteX6" fmla="*/ 893798 w 1013258"/>
                  <a:gd name="connsiteY6" fmla="*/ 20830 h 577399"/>
                  <a:gd name="connsiteX7" fmla="*/ 994324 w 1013258"/>
                  <a:gd name="connsiteY7" fmla="*/ 20830 h 577399"/>
                  <a:gd name="connsiteX8" fmla="*/ 994324 w 1013258"/>
                  <a:gd name="connsiteY8" fmla="*/ 121372 h 577399"/>
                  <a:gd name="connsiteX9" fmla="*/ 557834 w 1013258"/>
                  <a:gd name="connsiteY9" fmla="*/ 557873 h 577399"/>
                  <a:gd name="connsiteX10" fmla="*/ 507578 w 1013258"/>
                  <a:gd name="connsiteY10" fmla="*/ 578670 h 577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13258" h="577399">
                    <a:moveTo>
                      <a:pt x="507578" y="578670"/>
                    </a:moveTo>
                    <a:cubicBezTo>
                      <a:pt x="489384" y="578670"/>
                      <a:pt x="471193" y="571724"/>
                      <a:pt x="457322" y="557859"/>
                    </a:cubicBezTo>
                    <a:lnTo>
                      <a:pt x="20825" y="121358"/>
                    </a:lnTo>
                    <a:cubicBezTo>
                      <a:pt x="-6942" y="93592"/>
                      <a:pt x="-6942" y="48572"/>
                      <a:pt x="20825" y="20817"/>
                    </a:cubicBezTo>
                    <a:cubicBezTo>
                      <a:pt x="48581" y="-6939"/>
                      <a:pt x="93591" y="-6939"/>
                      <a:pt x="121360" y="20817"/>
                    </a:cubicBezTo>
                    <a:lnTo>
                      <a:pt x="507578" y="407057"/>
                    </a:lnTo>
                    <a:lnTo>
                      <a:pt x="893798" y="20830"/>
                    </a:lnTo>
                    <a:cubicBezTo>
                      <a:pt x="921565" y="-6925"/>
                      <a:pt x="966570" y="-6925"/>
                      <a:pt x="994324" y="20830"/>
                    </a:cubicBezTo>
                    <a:cubicBezTo>
                      <a:pt x="1022104" y="48586"/>
                      <a:pt x="1022104" y="93605"/>
                      <a:pt x="994324" y="121372"/>
                    </a:cubicBezTo>
                    <a:lnTo>
                      <a:pt x="557834" y="557873"/>
                    </a:lnTo>
                    <a:cubicBezTo>
                      <a:pt x="543956" y="571739"/>
                      <a:pt x="525765" y="578670"/>
                      <a:pt x="507578" y="57867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63BF7E"/>
                  </a:gs>
                  <a:gs pos="46000">
                    <a:srgbClr val="4DBA84"/>
                  </a:gs>
                  <a:gs pos="100000">
                    <a:srgbClr val="38B589"/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246AB19E-0E65-4E07-A140-6DEBBEF83B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4407" y="2025434"/>
            <a:ext cx="4996491" cy="1100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2800" b="1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13813BFC-E73A-44C6-B9DA-9C890EB4ED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29484" y="2025434"/>
            <a:ext cx="4825622" cy="1100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2800" b="1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DCAB7942-7966-40B1-86CA-A3F60B7B5D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51561" y="4280145"/>
            <a:ext cx="5261282" cy="1100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2800" b="1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982043C4-4783-4A6D-B82B-B85327449C2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28411" y="1835360"/>
            <a:ext cx="1601072" cy="369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1400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41" name="Text Placeholder 4">
            <a:extLst>
              <a:ext uri="{FF2B5EF4-FFF2-40B4-BE49-F238E27FC236}">
                <a16:creationId xmlns:a16="http://schemas.microsoft.com/office/drawing/2014/main" id="{80E20789-6653-427C-9527-5E3DB1C795C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18972321">
            <a:off x="5464590" y="3084556"/>
            <a:ext cx="1601072" cy="369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1400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</p:spTree>
    <p:extLst>
      <p:ext uri="{BB962C8B-B14F-4D97-AF65-F5344CB8AC3E}">
        <p14:creationId xmlns:p14="http://schemas.microsoft.com/office/powerpoint/2010/main" val="32024147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eps_da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75D82AC-FE07-4A52-A63A-8723CFA7B866}"/>
              </a:ext>
            </a:extLst>
          </p:cNvPr>
          <p:cNvSpPr/>
          <p:nvPr userDrawn="1"/>
        </p:nvSpPr>
        <p:spPr>
          <a:xfrm>
            <a:off x="6309919" y="5685804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40A3A0E5-9602-45BD-9C05-3B2E6D7C9027}"/>
              </a:ext>
            </a:extLst>
          </p:cNvPr>
          <p:cNvSpPr/>
          <p:nvPr userDrawn="1"/>
        </p:nvSpPr>
        <p:spPr>
          <a:xfrm>
            <a:off x="6309919" y="3387746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D123859-5E34-45E1-B850-F095B017F25D}"/>
              </a:ext>
            </a:extLst>
          </p:cNvPr>
          <p:cNvSpPr/>
          <p:nvPr userDrawn="1"/>
        </p:nvSpPr>
        <p:spPr>
          <a:xfrm>
            <a:off x="6309919" y="1855705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589DC00-C835-459D-A058-F71EF903E8F9}"/>
              </a:ext>
            </a:extLst>
          </p:cNvPr>
          <p:cNvSpPr/>
          <p:nvPr userDrawn="1"/>
        </p:nvSpPr>
        <p:spPr>
          <a:xfrm>
            <a:off x="6309919" y="2621726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A17E7FC3-383F-4782-BFA6-14B960FCB7EA}"/>
              </a:ext>
            </a:extLst>
          </p:cNvPr>
          <p:cNvSpPr/>
          <p:nvPr userDrawn="1"/>
        </p:nvSpPr>
        <p:spPr>
          <a:xfrm>
            <a:off x="6309919" y="4153766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EA31EDB-6D1D-4968-B6E3-93B45B84FFFE}"/>
              </a:ext>
            </a:extLst>
          </p:cNvPr>
          <p:cNvSpPr/>
          <p:nvPr userDrawn="1"/>
        </p:nvSpPr>
        <p:spPr>
          <a:xfrm>
            <a:off x="6309919" y="4919786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2A47D50-15F0-4E87-9C5C-A1CFB54B9454}"/>
              </a:ext>
            </a:extLst>
          </p:cNvPr>
          <p:cNvSpPr/>
          <p:nvPr userDrawn="1"/>
        </p:nvSpPr>
        <p:spPr>
          <a:xfrm>
            <a:off x="6309919" y="1141597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EFBB4C4B-E3F3-499A-96EF-0C289C7E45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37555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9185DD-C1A7-48A2-9B98-A111168FC3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3344" y="1420482"/>
            <a:ext cx="4352418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srgbClr val="162238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 lang="en-US" sz="1800" dirty="0" smtClean="0">
                <a:solidFill>
                  <a:schemeClr val="tx1"/>
                </a:solidFill>
              </a:defRPr>
            </a:lvl2pPr>
            <a:lvl3pPr>
              <a:defRPr lang="en-US" dirty="0" smtClean="0">
                <a:solidFill>
                  <a:schemeClr val="tx1"/>
                </a:solidFill>
              </a:defRPr>
            </a:lvl3pPr>
            <a:lvl4pPr>
              <a:defRPr lang="en-US" dirty="0" smtClean="0">
                <a:solidFill>
                  <a:schemeClr val="tx1"/>
                </a:solidFill>
              </a:defRPr>
            </a:lvl4pPr>
            <a:lvl5pPr>
              <a:defRPr lang="en-US" dirty="0">
                <a:solidFill>
                  <a:schemeClr val="tx1"/>
                </a:solidFill>
              </a:defRPr>
            </a:lvl5pPr>
          </a:lstStyle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grpSp>
        <p:nvGrpSpPr>
          <p:cNvPr id="38" name="Graphic 2">
            <a:extLst>
              <a:ext uri="{FF2B5EF4-FFF2-40B4-BE49-F238E27FC236}">
                <a16:creationId xmlns:a16="http://schemas.microsoft.com/office/drawing/2014/main" id="{408383F8-12DA-42DF-8F42-59D50CD2603E}"/>
              </a:ext>
            </a:extLst>
          </p:cNvPr>
          <p:cNvGrpSpPr/>
          <p:nvPr userDrawn="1"/>
        </p:nvGrpSpPr>
        <p:grpSpPr>
          <a:xfrm>
            <a:off x="10036352" y="2013115"/>
            <a:ext cx="303457" cy="303457"/>
            <a:chOff x="9469347" y="1938401"/>
            <a:chExt cx="1015505" cy="1015505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77C22FA-E887-4A98-9925-962C15014011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0" name="Graphic 2">
            <a:extLst>
              <a:ext uri="{FF2B5EF4-FFF2-40B4-BE49-F238E27FC236}">
                <a16:creationId xmlns:a16="http://schemas.microsoft.com/office/drawing/2014/main" id="{9EBF3C1B-3682-498B-B148-F0F0BB8BF834}"/>
              </a:ext>
            </a:extLst>
          </p:cNvPr>
          <p:cNvGrpSpPr/>
          <p:nvPr userDrawn="1"/>
        </p:nvGrpSpPr>
        <p:grpSpPr>
          <a:xfrm>
            <a:off x="10036352" y="2795450"/>
            <a:ext cx="303457" cy="303457"/>
            <a:chOff x="9469347" y="1938401"/>
            <a:chExt cx="1015505" cy="1015505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C695FED-8F95-475F-AF9E-CE407547DA4A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2" name="Graphic 2">
            <a:extLst>
              <a:ext uri="{FF2B5EF4-FFF2-40B4-BE49-F238E27FC236}">
                <a16:creationId xmlns:a16="http://schemas.microsoft.com/office/drawing/2014/main" id="{B063A3EA-7EA3-4232-B95A-D204A456EDD1}"/>
              </a:ext>
            </a:extLst>
          </p:cNvPr>
          <p:cNvGrpSpPr/>
          <p:nvPr userDrawn="1"/>
        </p:nvGrpSpPr>
        <p:grpSpPr>
          <a:xfrm>
            <a:off x="10036352" y="3530825"/>
            <a:ext cx="303457" cy="303457"/>
            <a:chOff x="9469347" y="1938401"/>
            <a:chExt cx="1015505" cy="1015505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A96069D-510D-4A73-8A90-08312B2DC80F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4" name="Graphic 2">
            <a:extLst>
              <a:ext uri="{FF2B5EF4-FFF2-40B4-BE49-F238E27FC236}">
                <a16:creationId xmlns:a16="http://schemas.microsoft.com/office/drawing/2014/main" id="{A00B79D3-B198-4865-9069-F312E68478B9}"/>
              </a:ext>
            </a:extLst>
          </p:cNvPr>
          <p:cNvGrpSpPr/>
          <p:nvPr userDrawn="1"/>
        </p:nvGrpSpPr>
        <p:grpSpPr>
          <a:xfrm>
            <a:off x="10036353" y="4320536"/>
            <a:ext cx="303457" cy="303457"/>
            <a:chOff x="9469347" y="1938401"/>
            <a:chExt cx="1015505" cy="1015505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7B2B919-E705-47DA-AAAA-7851C3E9C946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6" name="Graphic 2">
            <a:extLst>
              <a:ext uri="{FF2B5EF4-FFF2-40B4-BE49-F238E27FC236}">
                <a16:creationId xmlns:a16="http://schemas.microsoft.com/office/drawing/2014/main" id="{ECF29884-2DDE-44FE-8C01-5F3B8B924F82}"/>
              </a:ext>
            </a:extLst>
          </p:cNvPr>
          <p:cNvGrpSpPr/>
          <p:nvPr userDrawn="1"/>
        </p:nvGrpSpPr>
        <p:grpSpPr>
          <a:xfrm>
            <a:off x="10035680" y="5063366"/>
            <a:ext cx="303457" cy="303457"/>
            <a:chOff x="9469347" y="1938401"/>
            <a:chExt cx="1015505" cy="1015505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B8CC486-751E-43C6-A174-BD43871B1003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8" name="Graphic 2">
            <a:extLst>
              <a:ext uri="{FF2B5EF4-FFF2-40B4-BE49-F238E27FC236}">
                <a16:creationId xmlns:a16="http://schemas.microsoft.com/office/drawing/2014/main" id="{955F43D0-5141-4A4B-941D-6C70D427C0C5}"/>
              </a:ext>
            </a:extLst>
          </p:cNvPr>
          <p:cNvGrpSpPr/>
          <p:nvPr userDrawn="1"/>
        </p:nvGrpSpPr>
        <p:grpSpPr>
          <a:xfrm>
            <a:off x="10035681" y="5827121"/>
            <a:ext cx="303457" cy="303457"/>
            <a:chOff x="9469347" y="1938401"/>
            <a:chExt cx="1015505" cy="1015505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29C4B35-83A4-4F3A-A59E-BACD40B53D07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50" name="Graphic 2">
            <a:extLst>
              <a:ext uri="{FF2B5EF4-FFF2-40B4-BE49-F238E27FC236}">
                <a16:creationId xmlns:a16="http://schemas.microsoft.com/office/drawing/2014/main" id="{C2791431-6085-412E-9D52-FE1A3A82BFA3}"/>
              </a:ext>
            </a:extLst>
          </p:cNvPr>
          <p:cNvGrpSpPr/>
          <p:nvPr userDrawn="1"/>
        </p:nvGrpSpPr>
        <p:grpSpPr>
          <a:xfrm>
            <a:off x="10036352" y="1294699"/>
            <a:ext cx="303457" cy="303457"/>
            <a:chOff x="9469347" y="1938401"/>
            <a:chExt cx="1015505" cy="1015505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404DB24-F30F-48F1-B1FC-93EA4F6739D4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C8BCA30C-AF16-44AC-AD8F-E220962A4F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11785" y="1274457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CB0AFDD2-8C0E-4CB3-B73D-6E382297CEF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11785" y="1992873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98C86F2D-10D6-4E4F-ADFF-9EF15017CB3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11785" y="2775208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858B7F56-B8DA-4C52-81F0-AAA800AC9BC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11785" y="3510583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F7AD9184-D248-415E-A25F-5B755DA7658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11785" y="4300294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0A800522-72D6-4F46-A309-2369494350F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11785" y="5043124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1FE96ED4-5704-4B2B-938E-C0C2C9EF5BA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11785" y="5806879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52" name="Text Placeholder 6">
            <a:extLst>
              <a:ext uri="{FF2B5EF4-FFF2-40B4-BE49-F238E27FC236}">
                <a16:creationId xmlns:a16="http://schemas.microsoft.com/office/drawing/2014/main" id="{10EFA8EB-5A7A-9946-8207-B475A4785D8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73343" y="2072143"/>
            <a:ext cx="5006873" cy="4276270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3" name="Slide Number Placeholder 8">
            <a:extLst>
              <a:ext uri="{FF2B5EF4-FFF2-40B4-BE49-F238E27FC236}">
                <a16:creationId xmlns:a16="http://schemas.microsoft.com/office/drawing/2014/main" id="{02A2B454-73C0-D541-AA0B-8A750A154BA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54" name="Picture 53" descr="A close up of a sign&#10;&#10;Description automatically generated">
            <a:extLst>
              <a:ext uri="{FF2B5EF4-FFF2-40B4-BE49-F238E27FC236}">
                <a16:creationId xmlns:a16="http://schemas.microsoft.com/office/drawing/2014/main" id="{E2F97DEB-9A4D-AE4F-958E-1A0226CFBC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4163E612-34D5-E741-A04B-E40270849BA1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</p:spTree>
    <p:extLst>
      <p:ext uri="{BB962C8B-B14F-4D97-AF65-F5344CB8AC3E}">
        <p14:creationId xmlns:p14="http://schemas.microsoft.com/office/powerpoint/2010/main" val="20754377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440">
          <p15:clr>
            <a:srgbClr val="FBAE40"/>
          </p15:clr>
        </p15:guide>
        <p15:guide id="2" orient="horz" pos="1056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eps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75D82AC-FE07-4A52-A63A-8723CFA7B866}"/>
              </a:ext>
            </a:extLst>
          </p:cNvPr>
          <p:cNvSpPr/>
          <p:nvPr userDrawn="1"/>
        </p:nvSpPr>
        <p:spPr>
          <a:xfrm>
            <a:off x="6309919" y="5685804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40A3A0E5-9602-45BD-9C05-3B2E6D7C9027}"/>
              </a:ext>
            </a:extLst>
          </p:cNvPr>
          <p:cNvSpPr/>
          <p:nvPr userDrawn="1"/>
        </p:nvSpPr>
        <p:spPr>
          <a:xfrm>
            <a:off x="6309919" y="3387746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D123859-5E34-45E1-B850-F095B017F25D}"/>
              </a:ext>
            </a:extLst>
          </p:cNvPr>
          <p:cNvSpPr/>
          <p:nvPr userDrawn="1"/>
        </p:nvSpPr>
        <p:spPr>
          <a:xfrm>
            <a:off x="6309919" y="1855705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589DC00-C835-459D-A058-F71EF903E8F9}"/>
              </a:ext>
            </a:extLst>
          </p:cNvPr>
          <p:cNvSpPr/>
          <p:nvPr userDrawn="1"/>
        </p:nvSpPr>
        <p:spPr>
          <a:xfrm>
            <a:off x="6309919" y="2621726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A17E7FC3-383F-4782-BFA6-14B960FCB7EA}"/>
              </a:ext>
            </a:extLst>
          </p:cNvPr>
          <p:cNvSpPr/>
          <p:nvPr userDrawn="1"/>
        </p:nvSpPr>
        <p:spPr>
          <a:xfrm>
            <a:off x="6309919" y="4153766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EA31EDB-6D1D-4968-B6E3-93B45B84FFFE}"/>
              </a:ext>
            </a:extLst>
          </p:cNvPr>
          <p:cNvSpPr/>
          <p:nvPr userDrawn="1"/>
        </p:nvSpPr>
        <p:spPr>
          <a:xfrm>
            <a:off x="6309919" y="4919786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2A47D50-15F0-4E87-9C5C-A1CFB54B9454}"/>
              </a:ext>
            </a:extLst>
          </p:cNvPr>
          <p:cNvSpPr/>
          <p:nvPr userDrawn="1"/>
        </p:nvSpPr>
        <p:spPr>
          <a:xfrm>
            <a:off x="6309919" y="1141597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6A119248-814C-409B-819A-6C54F0F0C0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EFBB4C4B-E3F3-499A-96EF-0C289C7E45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37555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0520947-05AC-4DE7-9A10-69FBAB0DDE1A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F2DFFDD-15B4-427E-9201-F88EA9CEBE22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22" name="Picture 21" descr="A close up of a sign&#10;&#10;Description automatically generated">
              <a:extLst>
                <a:ext uri="{FF2B5EF4-FFF2-40B4-BE49-F238E27FC236}">
                  <a16:creationId xmlns:a16="http://schemas.microsoft.com/office/drawing/2014/main" id="{B0C90E31-29EF-4470-97FC-31354B12CE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3" name="Picture 22" descr="A close up of a sign&#10;&#10;Description automatically generated">
              <a:extLst>
                <a:ext uri="{FF2B5EF4-FFF2-40B4-BE49-F238E27FC236}">
                  <a16:creationId xmlns:a16="http://schemas.microsoft.com/office/drawing/2014/main" id="{91EF87E5-676C-4928-8929-EE28D9AD50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9185DD-C1A7-48A2-9B98-A111168FC3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3344" y="1420482"/>
            <a:ext cx="4352418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 lang="en-US" sz="1800" dirty="0" smtClean="0">
                <a:solidFill>
                  <a:schemeClr val="tx1"/>
                </a:solidFill>
              </a:defRPr>
            </a:lvl2pPr>
            <a:lvl3pPr>
              <a:defRPr lang="en-US" dirty="0" smtClean="0">
                <a:solidFill>
                  <a:schemeClr val="tx1"/>
                </a:solidFill>
              </a:defRPr>
            </a:lvl3pPr>
            <a:lvl4pPr>
              <a:defRPr lang="en-US" dirty="0" smtClean="0">
                <a:solidFill>
                  <a:schemeClr val="tx1"/>
                </a:solidFill>
              </a:defRPr>
            </a:lvl4pPr>
            <a:lvl5pPr>
              <a:defRPr lang="en-US" dirty="0">
                <a:solidFill>
                  <a:schemeClr val="tx1"/>
                </a:solidFill>
              </a:defRPr>
            </a:lvl5pPr>
          </a:lstStyle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grpSp>
        <p:nvGrpSpPr>
          <p:cNvPr id="38" name="Graphic 2">
            <a:extLst>
              <a:ext uri="{FF2B5EF4-FFF2-40B4-BE49-F238E27FC236}">
                <a16:creationId xmlns:a16="http://schemas.microsoft.com/office/drawing/2014/main" id="{408383F8-12DA-42DF-8F42-59D50CD2603E}"/>
              </a:ext>
            </a:extLst>
          </p:cNvPr>
          <p:cNvGrpSpPr/>
          <p:nvPr userDrawn="1"/>
        </p:nvGrpSpPr>
        <p:grpSpPr>
          <a:xfrm>
            <a:off x="10036352" y="2013115"/>
            <a:ext cx="303457" cy="303457"/>
            <a:chOff x="9469347" y="1938401"/>
            <a:chExt cx="1015505" cy="1015505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77C22FA-E887-4A98-9925-962C15014011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0" name="Graphic 2">
            <a:extLst>
              <a:ext uri="{FF2B5EF4-FFF2-40B4-BE49-F238E27FC236}">
                <a16:creationId xmlns:a16="http://schemas.microsoft.com/office/drawing/2014/main" id="{9EBF3C1B-3682-498B-B148-F0F0BB8BF834}"/>
              </a:ext>
            </a:extLst>
          </p:cNvPr>
          <p:cNvGrpSpPr/>
          <p:nvPr userDrawn="1"/>
        </p:nvGrpSpPr>
        <p:grpSpPr>
          <a:xfrm>
            <a:off x="10036352" y="2795450"/>
            <a:ext cx="303457" cy="303457"/>
            <a:chOff x="9469347" y="1938401"/>
            <a:chExt cx="1015505" cy="1015505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C695FED-8F95-475F-AF9E-CE407547DA4A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2" name="Graphic 2">
            <a:extLst>
              <a:ext uri="{FF2B5EF4-FFF2-40B4-BE49-F238E27FC236}">
                <a16:creationId xmlns:a16="http://schemas.microsoft.com/office/drawing/2014/main" id="{B063A3EA-7EA3-4232-B95A-D204A456EDD1}"/>
              </a:ext>
            </a:extLst>
          </p:cNvPr>
          <p:cNvGrpSpPr/>
          <p:nvPr userDrawn="1"/>
        </p:nvGrpSpPr>
        <p:grpSpPr>
          <a:xfrm>
            <a:off x="10036352" y="3530825"/>
            <a:ext cx="303457" cy="303457"/>
            <a:chOff x="9469347" y="1938401"/>
            <a:chExt cx="1015505" cy="1015505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A96069D-510D-4A73-8A90-08312B2DC80F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4" name="Graphic 2">
            <a:extLst>
              <a:ext uri="{FF2B5EF4-FFF2-40B4-BE49-F238E27FC236}">
                <a16:creationId xmlns:a16="http://schemas.microsoft.com/office/drawing/2014/main" id="{A00B79D3-B198-4865-9069-F312E68478B9}"/>
              </a:ext>
            </a:extLst>
          </p:cNvPr>
          <p:cNvGrpSpPr/>
          <p:nvPr userDrawn="1"/>
        </p:nvGrpSpPr>
        <p:grpSpPr>
          <a:xfrm>
            <a:off x="10036353" y="4320536"/>
            <a:ext cx="303457" cy="303457"/>
            <a:chOff x="9469347" y="1938401"/>
            <a:chExt cx="1015505" cy="1015505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7B2B919-E705-47DA-AAAA-7851C3E9C946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6" name="Graphic 2">
            <a:extLst>
              <a:ext uri="{FF2B5EF4-FFF2-40B4-BE49-F238E27FC236}">
                <a16:creationId xmlns:a16="http://schemas.microsoft.com/office/drawing/2014/main" id="{ECF29884-2DDE-44FE-8C01-5F3B8B924F82}"/>
              </a:ext>
            </a:extLst>
          </p:cNvPr>
          <p:cNvGrpSpPr/>
          <p:nvPr userDrawn="1"/>
        </p:nvGrpSpPr>
        <p:grpSpPr>
          <a:xfrm>
            <a:off x="10035680" y="5063366"/>
            <a:ext cx="303457" cy="303457"/>
            <a:chOff x="9469347" y="1938401"/>
            <a:chExt cx="1015505" cy="1015505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B8CC486-751E-43C6-A174-BD43871B1003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8" name="Graphic 2">
            <a:extLst>
              <a:ext uri="{FF2B5EF4-FFF2-40B4-BE49-F238E27FC236}">
                <a16:creationId xmlns:a16="http://schemas.microsoft.com/office/drawing/2014/main" id="{955F43D0-5141-4A4B-941D-6C70D427C0C5}"/>
              </a:ext>
            </a:extLst>
          </p:cNvPr>
          <p:cNvGrpSpPr/>
          <p:nvPr userDrawn="1"/>
        </p:nvGrpSpPr>
        <p:grpSpPr>
          <a:xfrm>
            <a:off x="10035681" y="5827121"/>
            <a:ext cx="303457" cy="303457"/>
            <a:chOff x="9469347" y="1938401"/>
            <a:chExt cx="1015505" cy="1015505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29C4B35-83A4-4F3A-A59E-BACD40B53D07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50" name="Graphic 2">
            <a:extLst>
              <a:ext uri="{FF2B5EF4-FFF2-40B4-BE49-F238E27FC236}">
                <a16:creationId xmlns:a16="http://schemas.microsoft.com/office/drawing/2014/main" id="{C2791431-6085-412E-9D52-FE1A3A82BFA3}"/>
              </a:ext>
            </a:extLst>
          </p:cNvPr>
          <p:cNvGrpSpPr/>
          <p:nvPr userDrawn="1"/>
        </p:nvGrpSpPr>
        <p:grpSpPr>
          <a:xfrm>
            <a:off x="10036352" y="1294699"/>
            <a:ext cx="303457" cy="303457"/>
            <a:chOff x="9469347" y="1938401"/>
            <a:chExt cx="1015505" cy="1015505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404DB24-F30F-48F1-B1FC-93EA4F6739D4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C8BCA30C-AF16-44AC-AD8F-E220962A4F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11785" y="1274457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CB0AFDD2-8C0E-4CB3-B73D-6E382297CEF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11785" y="1992873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98C86F2D-10D6-4E4F-ADFF-9EF15017CB3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11785" y="2775208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858B7F56-B8DA-4C52-81F0-AAA800AC9BC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11785" y="3510583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F7AD9184-D248-415E-A25F-5B755DA7658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11785" y="4300294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0A800522-72D6-4F46-A309-2369494350F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11785" y="5043124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1FE96ED4-5704-4B2B-938E-C0C2C9EF5BA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11785" y="5806879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52" name="Text Placeholder 6">
            <a:extLst>
              <a:ext uri="{FF2B5EF4-FFF2-40B4-BE49-F238E27FC236}">
                <a16:creationId xmlns:a16="http://schemas.microsoft.com/office/drawing/2014/main" id="{10EFA8EB-5A7A-9946-8207-B475A4785D8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73343" y="2072143"/>
            <a:ext cx="5006873" cy="4276270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232606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440">
          <p15:clr>
            <a:srgbClr val="FBAE40"/>
          </p15:clr>
        </p15:guide>
        <p15:guide id="2" orient="horz" pos="1056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16062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16062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153F5C-DD2B-4377-9206-722D11F2863A}" type="datetime1">
              <a:rPr lang="en-US" smtClean="0"/>
              <a:t>10/14/2024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1FB4C-B48C-6B44-ABE1-B60DDB41E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8420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D96F2-02BD-E71F-EFBD-14FECCF2D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7172325" cy="3152251"/>
          </a:xfrm>
        </p:spPr>
        <p:txBody>
          <a:bodyPr anchor="b">
            <a:normAutofit/>
          </a:bodyPr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E90113-E8E1-4E48-41BC-583802BFC9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0137"/>
            <a:ext cx="7172325" cy="112236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C7EE5-BFF0-D779-4261-E239DB450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89492-34ED-FE24-4F29-E4C8F5497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0C886-7F1E-7BC1-9A9E-B24C2AC2F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C74AEE6-9CA7-5247-DC34-99634247DF50}"/>
              </a:ext>
            </a:extLst>
          </p:cNvPr>
          <p:cNvCxnSpPr>
            <a:cxnSpLocks/>
          </p:cNvCxnSpPr>
          <p:nvPr/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570397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D96F2-02BD-E71F-EFBD-14FECCF2D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7172325" cy="3152251"/>
          </a:xfrm>
        </p:spPr>
        <p:txBody>
          <a:bodyPr anchor="b">
            <a:normAutofit/>
          </a:bodyPr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E90113-E8E1-4E48-41BC-583802BFC9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0137"/>
            <a:ext cx="7172325" cy="112236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C7EE5-BFF0-D779-4261-E239DB450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89492-34ED-FE24-4F29-E4C8F5497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0C886-7F1E-7BC1-9A9E-B24C2AC2F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C74AEE6-9CA7-5247-DC34-99634247DF50}"/>
              </a:ext>
            </a:extLst>
          </p:cNvPr>
          <p:cNvCxnSpPr>
            <a:cxnSpLocks/>
          </p:cNvCxnSpPr>
          <p:nvPr/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916410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532FD-157B-437C-E9D5-B66E8B3B1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90A51-A7E8-7A6A-5FD0-F9B250BE4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8C8B8-F999-7D95-435D-17CE6ACCD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427265-C89C-937F-1DA3-F377F6877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EB89E-4530-3632-3485-F481DB042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123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Layout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6A119248-814C-409B-819A-6C54F0F0C0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EFBB4C4B-E3F3-499A-96EF-0C289C7E45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49430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0520947-05AC-4DE7-9A10-69FBAB0DDE1A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F2DFFDD-15B4-427E-9201-F88EA9CEBE22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22" name="Picture 21" descr="A close up of a sign&#10;&#10;Description automatically generated">
              <a:extLst>
                <a:ext uri="{FF2B5EF4-FFF2-40B4-BE49-F238E27FC236}">
                  <a16:creationId xmlns:a16="http://schemas.microsoft.com/office/drawing/2014/main" id="{B0C90E31-29EF-4470-97FC-31354B12CE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3" name="Picture 22" descr="A close up of a sign&#10;&#10;Description automatically generated">
              <a:extLst>
                <a:ext uri="{FF2B5EF4-FFF2-40B4-BE49-F238E27FC236}">
                  <a16:creationId xmlns:a16="http://schemas.microsoft.com/office/drawing/2014/main" id="{91EF87E5-676C-4928-8929-EE28D9AD50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FC4A6D65-D0BE-423C-8C7A-3D26265324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7713" y="1570038"/>
            <a:ext cx="9415462" cy="4778375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05541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8056A-761D-1DBC-276A-2A46D153C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1613" y="1355763"/>
            <a:ext cx="6972300" cy="2255794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3904B3-6AC1-19D5-3EAE-2009A3B4C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4921820"/>
            <a:ext cx="5524500" cy="115093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A2A86D-493D-5BF6-8AA6-F1231E3BA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CCD76-6623-164A-7BFA-207AFA057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64312-1F20-5486-62B0-A8BB8829D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703F1C9-9114-4426-6F07-F7FF9CCD5FC4}"/>
              </a:ext>
            </a:extLst>
          </p:cNvPr>
          <p:cNvCxnSpPr>
            <a:cxnSpLocks/>
          </p:cNvCxnSpPr>
          <p:nvPr/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164293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CFC4C-4D16-E5A8-F934-8B158F6F2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BDE54-F935-945D-3E4F-B659695E84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2500" y="2286002"/>
            <a:ext cx="5067300" cy="38909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8F3710-E06B-05DE-937A-C92E52569E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86001"/>
            <a:ext cx="5067300" cy="3890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302EFD-42D3-11C1-677E-0E478B93F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4C2F08-0D93-B14B-6106-2925DF3E1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A5DE81-F2AB-CCB9-8B68-5E4F31011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17556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2D81B-4E36-1511-E9A7-8FB931B41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1004888"/>
            <a:ext cx="10287000" cy="9001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A73DE-183B-9473-20AD-2D3BFED84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1" y="2085959"/>
            <a:ext cx="4886325" cy="590566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70FB3D-60AC-DEF2-4472-31B4E076CB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52501" y="3048001"/>
            <a:ext cx="4886325" cy="32226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E5BDB-B29C-788F-E2FB-6C154E8FE8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53174" y="2085959"/>
            <a:ext cx="4886325" cy="590566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13FF49-3276-24CA-BC81-FA92C0A930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53174" y="3048000"/>
            <a:ext cx="4886325" cy="32226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8FA1C8-C196-9BE1-F603-3FC17EDD9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B79692-E142-E1D7-AD17-30C5F1365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90FCF2-7B78-2A2A-F878-58335FEA3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2D0356-1ECF-682B-F87A-811BDD28B2CB}"/>
              </a:ext>
            </a:extLst>
          </p:cNvPr>
          <p:cNvCxnSpPr>
            <a:cxnSpLocks/>
          </p:cNvCxnSpPr>
          <p:nvPr/>
        </p:nvCxnSpPr>
        <p:spPr>
          <a:xfrm>
            <a:off x="1052513" y="287681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906CA06-9701-E645-C0A5-594B227B288F}"/>
              </a:ext>
            </a:extLst>
          </p:cNvPr>
          <p:cNvCxnSpPr>
            <a:cxnSpLocks/>
          </p:cNvCxnSpPr>
          <p:nvPr/>
        </p:nvCxnSpPr>
        <p:spPr>
          <a:xfrm>
            <a:off x="6435725" y="287681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420987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214DA-C0D4-E152-7F42-F6352C961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914400"/>
            <a:ext cx="97155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C2AA04-1E84-460C-F560-A228F930F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AB260E-3910-7D1B-5074-24F5F0AB5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2020F1-A878-9B80-6B4F-7D71406BB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6252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7652D6-7AE9-3E3B-5C1B-2B4399B15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A7127E-2A63-6F45-4C40-835843630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56FB79-D9D1-5381-0019-E24F8B4DA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4490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C23B5-7DA9-0E4F-DA39-4624DB8A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369065"/>
            <a:ext cx="3266536" cy="2312979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A5E77-518A-1FB9-B473-E19CADE04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4423" y="987425"/>
            <a:ext cx="5615077" cy="4873625"/>
          </a:xfrm>
        </p:spPr>
        <p:txBody>
          <a:bodyPr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65344F-7D06-2406-D113-D24587835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0" y="3947801"/>
            <a:ext cx="3266536" cy="238283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2BE708-BAD0-A0A6-9332-9D2179E67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A70050-9362-4EC4-6B73-3A38445B7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CDA991-8608-CAB4-33FA-03D380D2F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6107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7B837-332D-9100-E007-7DE279481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1385457"/>
            <a:ext cx="3312543" cy="2304288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0DE983-0B0E-07CC-8C57-4EA529E27D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24423" y="957263"/>
            <a:ext cx="5372189" cy="4962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CAB867-3FC6-5007-61B0-D9B7E5B0CE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0" y="3958315"/>
            <a:ext cx="3312542" cy="196147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C7E0F-BFE1-7134-163B-B777970B7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395D0B-4F98-F3BE-FB23-22D8C5D41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FB2E3D-2188-B7A9-0ECE-978147358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6794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F4143-3C41-D626-8F64-36A9C9F1A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914400"/>
            <a:ext cx="9962791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52C4FB-B560-A0FC-6435-952981BC9A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52500" y="2285997"/>
            <a:ext cx="9962791" cy="38909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7CEC4F-0A90-11E2-E43E-B9E765AFB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2A5B4-1D77-B0AC-49E7-CAE9556B1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96EF9-2FDA-8E87-D546-8840CEBF0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6176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085AB7-38B3-7F80-0B2D-7960F56375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24513" y="1052423"/>
            <a:ext cx="1771292" cy="49170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ADBDC3-E9EA-8699-B2E4-4C7784455B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06414" y="1052424"/>
            <a:ext cx="7873043" cy="49170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DBEDE-3A67-6FCA-25F3-B91F7C82E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EFF51-4318-20EA-3A3A-8FE203B1A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CD9703-5BAD-DE95-98D9-0F30E7C09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389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EFBB4C4B-E3F3-499A-96EF-0C289C7E45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3816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359EE1A-61EF-4DE5-A07F-E90300676E4A}"/>
              </a:ext>
            </a:extLst>
          </p:cNvPr>
          <p:cNvSpPr/>
          <p:nvPr userDrawn="1"/>
        </p:nvSpPr>
        <p:spPr>
          <a:xfrm>
            <a:off x="-1140857" y="1478563"/>
            <a:ext cx="9530877" cy="249686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54DA79F-51C4-4A21-B35C-84213F9AF098}"/>
              </a:ext>
            </a:extLst>
          </p:cNvPr>
          <p:cNvSpPr/>
          <p:nvPr userDrawn="1"/>
        </p:nvSpPr>
        <p:spPr>
          <a:xfrm>
            <a:off x="1896192" y="4383446"/>
            <a:ext cx="11150676" cy="207313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BA39EAA-8617-4EF5-A601-37EEF96451D5}"/>
              </a:ext>
            </a:extLst>
          </p:cNvPr>
          <p:cNvSpPr/>
          <p:nvPr userDrawn="1"/>
        </p:nvSpPr>
        <p:spPr>
          <a:xfrm>
            <a:off x="10551863" y="2507672"/>
            <a:ext cx="2780993" cy="68876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B05C1B-C796-47BA-8F19-82A36E7BC9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96192" y="2057427"/>
            <a:ext cx="6230353" cy="8049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5400" b="1" kern="1200" spc="0" dirty="0" smtClean="0">
                <a:solidFill>
                  <a:schemeClr val="lt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l">
              <a:buNone/>
              <a:defRPr sz="1600" spc="0"/>
            </a:lvl2pPr>
          </a:lstStyle>
          <a:p>
            <a:pPr lvl="0"/>
            <a:r>
              <a:rPr lang="en-US"/>
              <a:t>Tap Edit</a:t>
            </a:r>
          </a:p>
          <a:p>
            <a:pPr lvl="1"/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BAEE2E89-E781-4422-ABF0-A1B47ADC986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96193" y="3115201"/>
            <a:ext cx="6092108" cy="4157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400" kern="1200" dirty="0" smtClean="0">
                <a:solidFill>
                  <a:schemeClr val="lt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l">
              <a:buNone/>
              <a:defRPr/>
            </a:lvl2pPr>
          </a:lstStyle>
          <a:p>
            <a:pPr lvl="0"/>
            <a:r>
              <a:rPr lang="en-US"/>
              <a:t>Tap Edit</a:t>
            </a:r>
          </a:p>
          <a:p>
            <a:pPr lvl="1"/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79DB751E-9F95-43AC-966F-3BABF107E5A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75153" y="4926150"/>
            <a:ext cx="9209406" cy="8049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4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l">
              <a:buNone/>
              <a:defRPr/>
            </a:lvl2pPr>
          </a:lstStyle>
          <a:p>
            <a:pPr lvl="0"/>
            <a:r>
              <a:rPr lang="en-US"/>
              <a:t>Tap Edit</a:t>
            </a:r>
          </a:p>
          <a:p>
            <a:pPr lvl="1"/>
            <a:endParaRPr lang="en-US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9577BEB3-5C91-4645-B324-D29BD0A627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75153" y="5675786"/>
            <a:ext cx="9209406" cy="46335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400" b="1" kern="1200" dirty="0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 marL="457200" indent="0" algn="l">
              <a:buNone/>
              <a:defRPr/>
            </a:lvl2pPr>
          </a:lstStyle>
          <a:p>
            <a:pPr lvl="0"/>
            <a:r>
              <a:rPr lang="en-US"/>
              <a:t>Tap Edit</a:t>
            </a:r>
          </a:p>
          <a:p>
            <a:pPr lvl="1"/>
            <a:endParaRPr lang="en-US"/>
          </a:p>
        </p:txBody>
      </p:sp>
      <p:sp>
        <p:nvSpPr>
          <p:cNvPr id="15" name="Slide Number Placeholder 8">
            <a:extLst>
              <a:ext uri="{FF2B5EF4-FFF2-40B4-BE49-F238E27FC236}">
                <a16:creationId xmlns:a16="http://schemas.microsoft.com/office/drawing/2014/main" id="{2DD159E6-9FFC-564D-87FE-C50A1AFF0B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20" name="Picture 19" descr="A close up of a sign&#10;&#10;Description automatically generated">
            <a:extLst>
              <a:ext uri="{FF2B5EF4-FFF2-40B4-BE49-F238E27FC236}">
                <a16:creationId xmlns:a16="http://schemas.microsoft.com/office/drawing/2014/main" id="{739C66C2-A5C8-394D-A7E1-B8081AA5CC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FD0419C8-1D27-7549-AFA2-1B8B61430D27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</p:spTree>
    <p:extLst>
      <p:ext uri="{BB962C8B-B14F-4D97-AF65-F5344CB8AC3E}">
        <p14:creationId xmlns:p14="http://schemas.microsoft.com/office/powerpoint/2010/main" val="12589085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6A119248-814C-409B-819A-6C54F0F0C0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EFBB4C4B-E3F3-499A-96EF-0C289C7E45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3816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0520947-05AC-4DE7-9A10-69FBAB0DDE1A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F2DFFDD-15B4-427E-9201-F88EA9CEBE22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22" name="Picture 21" descr="A close up of a sign&#10;&#10;Description automatically generated">
              <a:extLst>
                <a:ext uri="{FF2B5EF4-FFF2-40B4-BE49-F238E27FC236}">
                  <a16:creationId xmlns:a16="http://schemas.microsoft.com/office/drawing/2014/main" id="{B0C90E31-29EF-4470-97FC-31354B12CE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3" name="Picture 22" descr="A close up of a sign&#10;&#10;Description automatically generated">
              <a:extLst>
                <a:ext uri="{FF2B5EF4-FFF2-40B4-BE49-F238E27FC236}">
                  <a16:creationId xmlns:a16="http://schemas.microsoft.com/office/drawing/2014/main" id="{91EF87E5-676C-4928-8929-EE28D9AD50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359EE1A-61EF-4DE5-A07F-E90300676E4A}"/>
              </a:ext>
            </a:extLst>
          </p:cNvPr>
          <p:cNvSpPr/>
          <p:nvPr userDrawn="1"/>
        </p:nvSpPr>
        <p:spPr>
          <a:xfrm>
            <a:off x="-1140857" y="1478563"/>
            <a:ext cx="9530877" cy="249686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54DA79F-51C4-4A21-B35C-84213F9AF098}"/>
              </a:ext>
            </a:extLst>
          </p:cNvPr>
          <p:cNvSpPr/>
          <p:nvPr userDrawn="1"/>
        </p:nvSpPr>
        <p:spPr>
          <a:xfrm>
            <a:off x="1896192" y="4383446"/>
            <a:ext cx="11150676" cy="207313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BA39EAA-8617-4EF5-A601-37EEF96451D5}"/>
              </a:ext>
            </a:extLst>
          </p:cNvPr>
          <p:cNvSpPr/>
          <p:nvPr userDrawn="1"/>
        </p:nvSpPr>
        <p:spPr>
          <a:xfrm>
            <a:off x="10551863" y="2507672"/>
            <a:ext cx="2780993" cy="68876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B05C1B-C796-47BA-8F19-82A36E7BC9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96192" y="2057427"/>
            <a:ext cx="6230353" cy="8049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5400" b="1" kern="1200" spc="0" dirty="0" smtClean="0">
                <a:solidFill>
                  <a:schemeClr val="lt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l">
              <a:buNone/>
              <a:defRPr sz="1600" spc="0"/>
            </a:lvl2pPr>
          </a:lstStyle>
          <a:p>
            <a:pPr lvl="0"/>
            <a:r>
              <a:rPr lang="en-US"/>
              <a:t>Tap Edit</a:t>
            </a:r>
          </a:p>
          <a:p>
            <a:pPr lvl="1"/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BAEE2E89-E781-4422-ABF0-A1B47ADC986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96193" y="3115201"/>
            <a:ext cx="6092108" cy="4157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400" kern="1200" dirty="0" smtClean="0">
                <a:solidFill>
                  <a:schemeClr val="lt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l">
              <a:buNone/>
              <a:defRPr/>
            </a:lvl2pPr>
          </a:lstStyle>
          <a:p>
            <a:pPr lvl="0"/>
            <a:r>
              <a:rPr lang="en-US"/>
              <a:t>Tap Edit</a:t>
            </a:r>
          </a:p>
          <a:p>
            <a:pPr lvl="1"/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79DB751E-9F95-43AC-966F-3BABF107E5A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75153" y="4926150"/>
            <a:ext cx="9209406" cy="8049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4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l">
              <a:buNone/>
              <a:defRPr/>
            </a:lvl2pPr>
          </a:lstStyle>
          <a:p>
            <a:pPr lvl="0"/>
            <a:r>
              <a:rPr lang="en-US"/>
              <a:t>Tap Edit</a:t>
            </a:r>
          </a:p>
          <a:p>
            <a:pPr lvl="1"/>
            <a:endParaRPr lang="en-US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9577BEB3-5C91-4645-B324-D29BD0A627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75153" y="5675786"/>
            <a:ext cx="9209406" cy="46335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400" b="1" kern="1200" dirty="0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 marL="457200" indent="0" algn="l">
              <a:buNone/>
              <a:defRPr/>
            </a:lvl2pPr>
          </a:lstStyle>
          <a:p>
            <a:pPr lvl="0"/>
            <a:r>
              <a:rPr lang="en-US"/>
              <a:t>Tap Edit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223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735C8779-CE6F-486D-86F8-E7785C50CA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76301" y="3453779"/>
            <a:ext cx="3261405" cy="30582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dirty="0" smtClean="0">
                <a:solidFill>
                  <a:srgbClr val="182239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lvl="0" indent="-457200">
              <a:lnSpc>
                <a:spcPct val="100000"/>
              </a:lnSpc>
              <a:spcBef>
                <a:spcPts val="240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029ADE4-08B2-423D-B4CF-32FF341FB8F8}"/>
              </a:ext>
            </a:extLst>
          </p:cNvPr>
          <p:cNvSpPr/>
          <p:nvPr userDrawn="1"/>
        </p:nvSpPr>
        <p:spPr>
          <a:xfrm>
            <a:off x="747961" y="2728873"/>
            <a:ext cx="2290321" cy="522256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2C6A2BE-25A2-4CB1-95D4-2359663DDA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7074" y="2820724"/>
            <a:ext cx="191911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Tap to edit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14852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757517C-B6E5-4CF6-B89F-424B5F49DD09}"/>
              </a:ext>
            </a:extLst>
          </p:cNvPr>
          <p:cNvSpPr/>
          <p:nvPr userDrawn="1"/>
        </p:nvSpPr>
        <p:spPr>
          <a:xfrm>
            <a:off x="8096665" y="2728873"/>
            <a:ext cx="2290321" cy="522256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2B8259D-006C-43D4-8F99-9310DA5AC986}"/>
              </a:ext>
            </a:extLst>
          </p:cNvPr>
          <p:cNvSpPr/>
          <p:nvPr userDrawn="1"/>
        </p:nvSpPr>
        <p:spPr>
          <a:xfrm>
            <a:off x="4318363" y="2728873"/>
            <a:ext cx="2290321" cy="522256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BADDF024-B4C2-40DD-B357-5391F486C7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13906" y="3453779"/>
            <a:ext cx="3261405" cy="30582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dirty="0" smtClean="0">
                <a:solidFill>
                  <a:srgbClr val="182239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lvl="0" indent="-457200">
              <a:lnSpc>
                <a:spcPct val="100000"/>
              </a:lnSpc>
              <a:spcBef>
                <a:spcPts val="240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72C6F1AF-41A6-4DC6-8E60-E098B431ED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84679" y="2820724"/>
            <a:ext cx="191911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Tap to edit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13F9D0F2-3383-4D3E-BF5D-4AF0EE40359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18312" y="3453779"/>
            <a:ext cx="3261405" cy="30582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dirty="0" smtClean="0">
                <a:solidFill>
                  <a:srgbClr val="182239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lvl="0" indent="-457200">
              <a:lnSpc>
                <a:spcPct val="100000"/>
              </a:lnSpc>
              <a:spcBef>
                <a:spcPts val="240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1F6E4864-ABEE-4CA0-A2AA-AF890ABEF21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89085" y="2820724"/>
            <a:ext cx="191911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Tap to edit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A7880170-1E02-4C40-8C33-8ADEBBF73D6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47713" y="1570039"/>
            <a:ext cx="9416195" cy="1066984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780078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735C8779-CE6F-486D-86F8-E7785C50CA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76301" y="3453779"/>
            <a:ext cx="3261405" cy="30582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lvl="0" indent="-457200">
              <a:lnSpc>
                <a:spcPct val="100000"/>
              </a:lnSpc>
              <a:spcBef>
                <a:spcPts val="240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029ADE4-08B2-423D-B4CF-32FF341FB8F8}"/>
              </a:ext>
            </a:extLst>
          </p:cNvPr>
          <p:cNvSpPr/>
          <p:nvPr userDrawn="1"/>
        </p:nvSpPr>
        <p:spPr>
          <a:xfrm>
            <a:off x="747961" y="2728873"/>
            <a:ext cx="2290321" cy="52225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2C6A2BE-25A2-4CB1-95D4-2359663DDA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7074" y="2820724"/>
            <a:ext cx="191911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Tap to edit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14852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2B8259D-006C-43D4-8F99-9310DA5AC986}"/>
              </a:ext>
            </a:extLst>
          </p:cNvPr>
          <p:cNvSpPr/>
          <p:nvPr userDrawn="1"/>
        </p:nvSpPr>
        <p:spPr>
          <a:xfrm>
            <a:off x="4361905" y="2728873"/>
            <a:ext cx="2290321" cy="52225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BADDF024-B4C2-40DD-B357-5391F486C7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13906" y="3453779"/>
            <a:ext cx="3261405" cy="30582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lvl="0" indent="-457200">
              <a:lnSpc>
                <a:spcPct val="100000"/>
              </a:lnSpc>
              <a:spcBef>
                <a:spcPts val="240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72C6F1AF-41A6-4DC6-8E60-E098B431ED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84679" y="2820724"/>
            <a:ext cx="191911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Tap to edit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13F9D0F2-3383-4D3E-BF5D-4AF0EE40359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18312" y="3453779"/>
            <a:ext cx="3261405" cy="30582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lvl="0" indent="-457200">
              <a:lnSpc>
                <a:spcPct val="100000"/>
              </a:lnSpc>
              <a:spcBef>
                <a:spcPts val="240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A7880170-1E02-4C40-8C33-8ADEBBF73D6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47713" y="1570039"/>
            <a:ext cx="9416195" cy="1066984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BEE5B4E2-C0D4-F546-B0F8-BDEBFF4BB44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0EE20B3-CE5A-6147-96AB-AA318E776CE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A9A6E7F-8BFF-9E40-A35A-91CEE68F7BA0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25" name="Picture 24" descr="A close up of a sign&#10;&#10;Description automatically generated">
              <a:extLst>
                <a:ext uri="{FF2B5EF4-FFF2-40B4-BE49-F238E27FC236}">
                  <a16:creationId xmlns:a16="http://schemas.microsoft.com/office/drawing/2014/main" id="{3A48D5A4-31D5-E444-BEB0-6831A5D82D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6" name="Picture 25" descr="A close up of a sign&#10;&#10;Description automatically generated">
              <a:extLst>
                <a:ext uri="{FF2B5EF4-FFF2-40B4-BE49-F238E27FC236}">
                  <a16:creationId xmlns:a16="http://schemas.microsoft.com/office/drawing/2014/main" id="{C3BCE575-5A6D-0C48-B790-20669F4973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  <p:sp>
        <p:nvSpPr>
          <p:cNvPr id="27" name="Rectangle: Rounded Corners 6">
            <a:extLst>
              <a:ext uri="{FF2B5EF4-FFF2-40B4-BE49-F238E27FC236}">
                <a16:creationId xmlns:a16="http://schemas.microsoft.com/office/drawing/2014/main" id="{51B27FE0-8CF9-3344-A2FE-D83759A27EF5}"/>
              </a:ext>
            </a:extLst>
          </p:cNvPr>
          <p:cNvSpPr/>
          <p:nvPr userDrawn="1"/>
        </p:nvSpPr>
        <p:spPr>
          <a:xfrm>
            <a:off x="8047214" y="2728873"/>
            <a:ext cx="2290321" cy="52225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A31A2167-0579-B84B-B7F2-380C7D5477E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269988" y="2820724"/>
            <a:ext cx="191911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Tap to edit</a:t>
            </a:r>
          </a:p>
        </p:txBody>
      </p:sp>
    </p:spTree>
    <p:extLst>
      <p:ext uri="{BB962C8B-B14F-4D97-AF65-F5344CB8AC3E}">
        <p14:creationId xmlns:p14="http://schemas.microsoft.com/office/powerpoint/2010/main" val="22000630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7252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>
              <a:lumMod val="65000"/>
              <a:lumOff val="35000"/>
            </a:schemeClr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ppleSymbols" charset="0"/>
        <a:buChar char="⎻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ppleSymbols" charset="0"/>
        <a:buChar char="⎻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90000"/>
        </a:lnSpc>
        <a:spcBef>
          <a:spcPts val="500"/>
        </a:spcBef>
        <a:buFont typeface="AppleSymbols" charset="0"/>
        <a:buChar char="⟩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9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258B98-3BD5-0A20-B0E7-944EAEB2654A}"/>
              </a:ext>
            </a:extLst>
          </p:cNvPr>
          <p:cNvSpPr/>
          <p:nvPr/>
        </p:nvSpPr>
        <p:spPr>
          <a:xfrm>
            <a:off x="0" y="3510612"/>
            <a:ext cx="12192000" cy="3347388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D404C1-E8A5-65FC-C068-21EA0397E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757238"/>
            <a:ext cx="10287000" cy="1147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DCFD78-F171-BA47-AAF3-C6EB75F94C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0" y="2285997"/>
            <a:ext cx="10287000" cy="3890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65A77-B1AB-D608-A6C5-F0F99B6913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68087" y="4756249"/>
            <a:ext cx="24763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fld id="{9D0D92BC-42A9-434B-8530-ADBF4485E407}" type="datetimeFigureOut">
              <a:rPr lang="en-US" smtClean="0"/>
              <a:pPr/>
              <a:t>10/14/2024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DE34E5-5E9B-7786-05B5-B93241EE2F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89519" y="1758059"/>
            <a:ext cx="2433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5CD4B-611E-32FA-419D-326099EEF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9542" y="3246437"/>
            <a:ext cx="5333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A0289F9E-9962-4B7B-BA18-A15907CCC6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532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800" b="1" kern="1200" cap="all" spc="6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2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521208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39496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832104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avy 3D art">
            <a:extLst>
              <a:ext uri="{FF2B5EF4-FFF2-40B4-BE49-F238E27FC236}">
                <a16:creationId xmlns:a16="http://schemas.microsoft.com/office/drawing/2014/main" id="{F750C1CC-2BE0-D256-4BF8-25463DD0B45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20458" b="6978"/>
          <a:stretch/>
        </p:blipFill>
        <p:spPr>
          <a:xfrm>
            <a:off x="20" y="1571"/>
            <a:ext cx="12191980" cy="68564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F77A7C-132D-0FF5-68CC-4E164B85F9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433633" y="430312"/>
            <a:ext cx="9832157" cy="1425728"/>
          </a:xfrm>
        </p:spPr>
        <p:txBody>
          <a:bodyPr anchor="b">
            <a:norm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Budget Line-Item Amendments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2000" i="1" dirty="0"/>
              <a:t>Building Efficiency, Compliance, Scalability, &amp; Consolidation</a:t>
            </a:r>
            <a:endParaRPr lang="en-US" i="1" dirty="0"/>
          </a:p>
        </p:txBody>
      </p:sp>
      <p:pic>
        <p:nvPicPr>
          <p:cNvPr id="6" name="Picture 5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3757EB35-38E3-AFFC-5485-5F2035EF02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854" y="5565873"/>
            <a:ext cx="5067300" cy="1193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09937A3-5E67-32D8-C0A8-5C78E127E91E}"/>
              </a:ext>
            </a:extLst>
          </p:cNvPr>
          <p:cNvSpPr txBox="1"/>
          <p:nvPr/>
        </p:nvSpPr>
        <p:spPr>
          <a:xfrm>
            <a:off x="560717" y="5805577"/>
            <a:ext cx="20858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Grant Maker</a:t>
            </a:r>
          </a:p>
        </p:txBody>
      </p:sp>
    </p:spTree>
    <p:extLst>
      <p:ext uri="{BB962C8B-B14F-4D97-AF65-F5344CB8AC3E}">
        <p14:creationId xmlns:p14="http://schemas.microsoft.com/office/powerpoint/2010/main" val="3913990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3BE38-70D9-3A95-AD31-7A22F6AAE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Rejecting / resubmitting an amendment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2B21CD5-31BB-005F-6931-0F66D8B8E8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232" y="2250232"/>
            <a:ext cx="8078327" cy="752580"/>
          </a:xfrm>
          <a:ln>
            <a:solidFill>
              <a:schemeClr val="tx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297897F-48CF-3533-5E32-6120C23410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387" y="3855189"/>
            <a:ext cx="11134871" cy="1020327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406118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92D57-8AD8-B46B-3BEB-610A675DF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In-product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80A0CD-BDBF-35E7-5701-440709C6FE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Re-Submitting a Rejected Amendment</a:t>
            </a:r>
          </a:p>
        </p:txBody>
      </p:sp>
    </p:spTree>
    <p:extLst>
      <p:ext uri="{BB962C8B-B14F-4D97-AF65-F5344CB8AC3E}">
        <p14:creationId xmlns:p14="http://schemas.microsoft.com/office/powerpoint/2010/main" val="2109867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BCBC0-9220-210D-DED9-99DDCFEBF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Approving budget line-item amendment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EA790ED-701D-FB2B-F257-85AF2F1DD0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31954" y="4053092"/>
            <a:ext cx="4267796" cy="562053"/>
          </a:xfrm>
          <a:ln>
            <a:solidFill>
              <a:schemeClr val="tx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CE21E3-1CD4-11AA-7E9B-DF7AE089E1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31" y="2227542"/>
            <a:ext cx="3829584" cy="466790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11DB284-0CE6-8CA7-97BE-C53365666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102" y="2907545"/>
            <a:ext cx="3496163" cy="781159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612652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92D57-8AD8-B46B-3BEB-610A675DF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In-product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80A0CD-BDBF-35E7-5701-440709C6FE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Approved Amendment</a:t>
            </a:r>
          </a:p>
        </p:txBody>
      </p:sp>
    </p:spTree>
    <p:extLst>
      <p:ext uri="{BB962C8B-B14F-4D97-AF65-F5344CB8AC3E}">
        <p14:creationId xmlns:p14="http://schemas.microsoft.com/office/powerpoint/2010/main" val="23255453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04D6E-2138-577A-727F-A65DC47ED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AEC24-11F3-4E7D-6EA2-B8E10E6AA7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Session is recorded &amp; will be on support site</a:t>
            </a:r>
          </a:p>
          <a:p>
            <a:r>
              <a:rPr lang="en-US" dirty="0"/>
              <a:t>Editable session deck will be on support site</a:t>
            </a:r>
          </a:p>
          <a:p>
            <a:r>
              <a:rPr lang="en-US" dirty="0"/>
              <a:t>Quick instruction guide </a:t>
            </a:r>
            <a:r>
              <a:rPr lang="en-US"/>
              <a:t>for recipients</a:t>
            </a:r>
            <a:endParaRPr lang="en-US" dirty="0"/>
          </a:p>
          <a:p>
            <a:r>
              <a:rPr lang="en-US" dirty="0"/>
              <a:t>FAQ document</a:t>
            </a:r>
          </a:p>
        </p:txBody>
      </p:sp>
    </p:spTree>
    <p:extLst>
      <p:ext uri="{BB962C8B-B14F-4D97-AF65-F5344CB8AC3E}">
        <p14:creationId xmlns:p14="http://schemas.microsoft.com/office/powerpoint/2010/main" val="2841785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89B1E-E642-B2BF-14E2-B6FB77EE1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741F8-B3FA-F809-1DA0-0987CEB1B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/>
              <a:t>Launch Date &amp; Overview of Changes</a:t>
            </a:r>
          </a:p>
          <a:p>
            <a:endParaRPr lang="en-US" dirty="0"/>
          </a:p>
          <a:p>
            <a:r>
              <a:rPr lang="en-US" dirty="0"/>
              <a:t>In-Product Demo Submitting / Entering Amendment Scenarios</a:t>
            </a:r>
          </a:p>
          <a:p>
            <a:endParaRPr lang="en-US" dirty="0"/>
          </a:p>
          <a:p>
            <a:r>
              <a:rPr lang="en-US" dirty="0"/>
              <a:t>In-Product Demo Approving / Rejecting Amendment Scenarios</a:t>
            </a:r>
          </a:p>
          <a:p>
            <a:endParaRPr lang="en-US" dirty="0"/>
          </a:p>
          <a:p>
            <a:r>
              <a:rPr lang="en-US" dirty="0"/>
              <a:t>Reference Materials</a:t>
            </a:r>
          </a:p>
          <a:p>
            <a:endParaRPr lang="en-US" dirty="0"/>
          </a:p>
          <a:p>
            <a:r>
              <a:rPr lang="en-US" dirty="0"/>
              <a:t>Q&amp;A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159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C8B38D4-9D92-4608-A16B-260E8CC21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4197B3-64F9-856E-A59C-7B4339BB7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0" y="-21730"/>
            <a:ext cx="9144000" cy="86909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Launch &amp; Overview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25D2F4-7A0E-ACA7-3A97-AEE028D25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37234"/>
            <a:ext cx="12192000" cy="3120318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C930CF81-0D85-521C-C225-3AA66DE25D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4560838"/>
              </p:ext>
            </p:extLst>
          </p:nvPr>
        </p:nvGraphicFramePr>
        <p:xfrm>
          <a:off x="1095375" y="920128"/>
          <a:ext cx="11096625" cy="1921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C28F1DE-6CD4-5065-9F84-061582A621CD}"/>
              </a:ext>
            </a:extLst>
          </p:cNvPr>
          <p:cNvSpPr txBox="1"/>
          <p:nvPr/>
        </p:nvSpPr>
        <p:spPr>
          <a:xfrm>
            <a:off x="2019300" y="3810000"/>
            <a:ext cx="17540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ade Gothic Next Light"/>
                <a:ea typeface="+mn-ea"/>
                <a:cs typeface="+mn-cs"/>
              </a:rPr>
              <a:t>10/24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EBC37D-9B52-3265-03E0-AED5D3D09A5E}"/>
              </a:ext>
            </a:extLst>
          </p:cNvPr>
          <p:cNvSpPr txBox="1"/>
          <p:nvPr/>
        </p:nvSpPr>
        <p:spPr>
          <a:xfrm>
            <a:off x="6019800" y="2863588"/>
            <a:ext cx="533555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ade Gothic Next Light"/>
                <a:ea typeface="+mn-ea"/>
                <a:cs typeface="+mn-cs"/>
              </a:rPr>
              <a:t>Budget category type amendment removed and replaced with Budget</a:t>
            </a:r>
          </a:p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latin typeface="Trade Gothic Next Light"/>
              </a:rPr>
              <a:t>Denied Amendments can be re-submitted</a:t>
            </a:r>
          </a:p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ade Gothic Next Light"/>
                <a:ea typeface="+mn-ea"/>
                <a:cs typeface="+mn-cs"/>
              </a:rPr>
              <a:t>Amendment </a:t>
            </a:r>
            <a:r>
              <a:rPr lang="en-US" sz="1600" dirty="0">
                <a:latin typeface="Trade Gothic Next Light"/>
              </a:rPr>
              <a:t>history viewable on amendment details page</a:t>
            </a:r>
          </a:p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ade Gothic Next Light"/>
                <a:ea typeface="+mn-ea"/>
                <a:cs typeface="+mn-cs"/>
              </a:rPr>
              <a:t>Summary of changes required for budget amendments</a:t>
            </a:r>
          </a:p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latin typeface="Trade Gothic Next Light"/>
              </a:rPr>
              <a:t>Grant Seekers can now save an amendment as a draft</a:t>
            </a:r>
          </a:p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ade Gothic Next Light"/>
                <a:ea typeface="+mn-ea"/>
                <a:cs typeface="+mn-cs"/>
              </a:rPr>
              <a:t>Approved or Finalized budget amendment changes are automatically applied to the budget</a:t>
            </a:r>
          </a:p>
        </p:txBody>
      </p:sp>
    </p:spTree>
    <p:extLst>
      <p:ext uri="{BB962C8B-B14F-4D97-AF65-F5344CB8AC3E}">
        <p14:creationId xmlns:p14="http://schemas.microsoft.com/office/powerpoint/2010/main" val="2800475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92D57-8AD8-B46B-3BEB-610A675DF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Submitting or entering Amendment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80A0CD-BDBF-35E7-5701-440709C6FE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102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2FC47-D167-D17E-6E61-6C0D3DAA4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 budget &amp; download budget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F23384-0790-C08E-5907-704646739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744" y="1905001"/>
            <a:ext cx="4623962" cy="3245498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CA1A30-FABE-7FAF-D8C5-CD49F1DCA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5468" y="4236098"/>
            <a:ext cx="7793030" cy="1513708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0E29C15-7BDD-BDD1-90AD-32B3FC58A0E7}"/>
              </a:ext>
            </a:extLst>
          </p:cNvPr>
          <p:cNvSpPr/>
          <p:nvPr/>
        </p:nvSpPr>
        <p:spPr>
          <a:xfrm>
            <a:off x="862642" y="2415396"/>
            <a:ext cx="4080294" cy="30192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3C2407-D6CC-D265-0410-D979D5B7FBB8}"/>
              </a:ext>
            </a:extLst>
          </p:cNvPr>
          <p:cNvSpPr/>
          <p:nvPr/>
        </p:nvSpPr>
        <p:spPr>
          <a:xfrm>
            <a:off x="5153706" y="4891178"/>
            <a:ext cx="2187373" cy="3749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8DA72BA-DFA3-5F4B-A73B-BB824ECCC0F9}"/>
              </a:ext>
            </a:extLst>
          </p:cNvPr>
          <p:cNvSpPr/>
          <p:nvPr/>
        </p:nvSpPr>
        <p:spPr>
          <a:xfrm>
            <a:off x="1431985" y="4408098"/>
            <a:ext cx="2242868" cy="48307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992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2B38C-079B-6F60-2F08-52C8CC5D7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Edit Excel file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BA13D1-43A9-A441-1358-DFDCF4A72D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9730"/>
            <a:ext cx="12192000" cy="79854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5C018D3-1B9C-EF6A-7F42-8EE69FD3A165}"/>
              </a:ext>
            </a:extLst>
          </p:cNvPr>
          <p:cNvSpPr txBox="1"/>
          <p:nvPr/>
        </p:nvSpPr>
        <p:spPr>
          <a:xfrm>
            <a:off x="638187" y="4014633"/>
            <a:ext cx="10345919" cy="1624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To </a:t>
            </a:r>
            <a:r>
              <a:rPr lang="en-US" sz="1400" b="1" i="1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add a line item</a:t>
            </a:r>
            <a:r>
              <a:rPr lang="en-US" sz="1400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 include a Category, Line Item name, Line Item Type and Total Budgeted (Direct Cost) at a minimum (include match or other more granular budget details as required)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To </a:t>
            </a:r>
            <a:r>
              <a:rPr lang="en-US" sz="1400" b="1" i="1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remove a line item</a:t>
            </a:r>
            <a:r>
              <a:rPr lang="en-US" sz="1400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 delete the line item from the file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To </a:t>
            </a:r>
            <a:r>
              <a:rPr lang="en-US" sz="1400" b="1" i="1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change total budgeted</a:t>
            </a:r>
            <a:r>
              <a:rPr lang="en-US" sz="1400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 for a line item update the Total Budgeted (Direct Cost)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To </a:t>
            </a:r>
            <a:r>
              <a:rPr lang="en-US" sz="1400" b="1" i="1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add, remove of change match</a:t>
            </a:r>
            <a:r>
              <a:rPr lang="en-US" sz="1400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 update the Match Value columns</a:t>
            </a:r>
          </a:p>
          <a:p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F2E92A4-C445-D186-8B01-665B5D920EA1}"/>
              </a:ext>
            </a:extLst>
          </p:cNvPr>
          <p:cNvSpPr/>
          <p:nvPr/>
        </p:nvSpPr>
        <p:spPr>
          <a:xfrm>
            <a:off x="10662249" y="2967487"/>
            <a:ext cx="1529751" cy="86078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528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05C64-E6B0-ECFE-E417-9CC924E85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Upload excel file &amp; review changes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E7CF2CB-3ABE-63C1-F90A-13006F48BB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9854" y="2308655"/>
            <a:ext cx="5049633" cy="1742618"/>
          </a:xfrm>
          <a:ln>
            <a:solidFill>
              <a:schemeClr val="tx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43F31B-1701-747F-C6F8-696878C0A3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4671" y="3499473"/>
            <a:ext cx="8316486" cy="2676899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0153DFC-DC61-91C2-C64E-E55E26D43C9C}"/>
              </a:ext>
            </a:extLst>
          </p:cNvPr>
          <p:cNvSpPr/>
          <p:nvPr/>
        </p:nvSpPr>
        <p:spPr>
          <a:xfrm>
            <a:off x="849854" y="3179964"/>
            <a:ext cx="1608674" cy="3749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5F75161-1693-6EEE-5D0B-5E981355E0F2}"/>
              </a:ext>
            </a:extLst>
          </p:cNvPr>
          <p:cNvSpPr/>
          <p:nvPr/>
        </p:nvSpPr>
        <p:spPr>
          <a:xfrm>
            <a:off x="3658695" y="3499473"/>
            <a:ext cx="2187373" cy="3749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504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AD831-2DCB-CDD7-09D6-61831A51C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additional detail &amp; Save or submit/finalize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8EB7390-C6FA-598D-9BE3-0E2FEB106C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90292" y="5500603"/>
            <a:ext cx="2905530" cy="600159"/>
          </a:xfrm>
          <a:ln>
            <a:solidFill>
              <a:schemeClr val="tx2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12A314-D6D6-C4EF-4761-0E46FBF5A1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238" y="2247523"/>
            <a:ext cx="6782747" cy="2705478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DDF54BD-6A92-C130-643B-20E2598898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2734" y="5524418"/>
            <a:ext cx="2753109" cy="55252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6CAD707-3801-4F24-B861-D5FD53B7AB88}"/>
              </a:ext>
            </a:extLst>
          </p:cNvPr>
          <p:cNvSpPr/>
          <p:nvPr/>
        </p:nvSpPr>
        <p:spPr>
          <a:xfrm>
            <a:off x="762861" y="3179964"/>
            <a:ext cx="1117697" cy="167670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86D7DD-710E-7993-77C6-E9687F04DBB4}"/>
              </a:ext>
            </a:extLst>
          </p:cNvPr>
          <p:cNvSpPr/>
          <p:nvPr/>
        </p:nvSpPr>
        <p:spPr>
          <a:xfrm>
            <a:off x="3516574" y="5500602"/>
            <a:ext cx="1900815" cy="71616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6BC336-7EEF-9FD6-241C-038ADCA94F95}"/>
              </a:ext>
            </a:extLst>
          </p:cNvPr>
          <p:cNvSpPr/>
          <p:nvPr/>
        </p:nvSpPr>
        <p:spPr>
          <a:xfrm>
            <a:off x="6982734" y="5486049"/>
            <a:ext cx="1900815" cy="71616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9BCC73-1B27-CF4D-2889-08759E19DC16}"/>
              </a:ext>
            </a:extLst>
          </p:cNvPr>
          <p:cNvSpPr txBox="1"/>
          <p:nvPr/>
        </p:nvSpPr>
        <p:spPr>
          <a:xfrm>
            <a:off x="3390292" y="5149970"/>
            <a:ext cx="2561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Recipient view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1AA596D-0D02-A48F-1443-1E49D5211573}"/>
              </a:ext>
            </a:extLst>
          </p:cNvPr>
          <p:cNvSpPr txBox="1"/>
          <p:nvPr/>
        </p:nvSpPr>
        <p:spPr>
          <a:xfrm>
            <a:off x="6881115" y="5097533"/>
            <a:ext cx="341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Amendment entered by funder</a:t>
            </a:r>
          </a:p>
        </p:txBody>
      </p:sp>
    </p:spTree>
    <p:extLst>
      <p:ext uri="{BB962C8B-B14F-4D97-AF65-F5344CB8AC3E}">
        <p14:creationId xmlns:p14="http://schemas.microsoft.com/office/powerpoint/2010/main" val="1946494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92D57-8AD8-B46B-3BEB-610A675DF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In-product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80A0CD-BDBF-35E7-5701-440709C6FE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Submitting an amendment with grant funded only</a:t>
            </a:r>
          </a:p>
        </p:txBody>
      </p:sp>
    </p:spTree>
    <p:extLst>
      <p:ext uri="{BB962C8B-B14F-4D97-AF65-F5344CB8AC3E}">
        <p14:creationId xmlns:p14="http://schemas.microsoft.com/office/powerpoint/2010/main" val="161016901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mpliFund Rebranded Template 2019" id="{11EE4B26-8978-4437-82E8-9AB5BFB6BEC1}" vid="{CC283616-6768-42D0-8584-6580D0FFC423}"/>
    </a:ext>
  </a:extLst>
</a:theme>
</file>

<file path=ppt/theme/theme2.xml><?xml version="1.0" encoding="utf-8"?>
<a:theme xmlns:a="http://schemas.openxmlformats.org/drawingml/2006/main" name="AfterglowVTI">
  <a:themeElements>
    <a:clrScheme name="AnalogousFromRegularSeed_2SEEDS">
      <a:dk1>
        <a:srgbClr val="000000"/>
      </a:dk1>
      <a:lt1>
        <a:srgbClr val="FFFFFF"/>
      </a:lt1>
      <a:dk2>
        <a:srgbClr val="23323E"/>
      </a:dk2>
      <a:lt2>
        <a:srgbClr val="E8E3E2"/>
      </a:lt2>
      <a:accent1>
        <a:srgbClr val="3B94B1"/>
      </a:accent1>
      <a:accent2>
        <a:srgbClr val="46B4A1"/>
      </a:accent2>
      <a:accent3>
        <a:srgbClr val="4D74C3"/>
      </a:accent3>
      <a:accent4>
        <a:srgbClr val="B13B58"/>
      </a:accent4>
      <a:accent5>
        <a:srgbClr val="C3604D"/>
      </a:accent5>
      <a:accent6>
        <a:srgbClr val="B1803B"/>
      </a:accent6>
      <a:hlink>
        <a:srgbClr val="BF5F3F"/>
      </a:hlink>
      <a:folHlink>
        <a:srgbClr val="7F7F7F"/>
      </a:folHlink>
    </a:clrScheme>
    <a:fontScheme name="Trade Gothic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fterglowVTI" id="{804DBEB7-1920-4C72-A0CB-091339F1875F}" vid="{D4C59F5A-9ECA-4C96-BDFD-0606A75324E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1277</TotalTime>
  <Words>266</Words>
  <Application>Microsoft Office PowerPoint</Application>
  <PresentationFormat>Widescreen</PresentationFormat>
  <Paragraphs>47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AppleSymbols</vt:lpstr>
      <vt:lpstr>Aptos</vt:lpstr>
      <vt:lpstr>Arial</vt:lpstr>
      <vt:lpstr>Oswald</vt:lpstr>
      <vt:lpstr>Poppins</vt:lpstr>
      <vt:lpstr>Poppins Light</vt:lpstr>
      <vt:lpstr>Symbol</vt:lpstr>
      <vt:lpstr>Trade Gothic Next Cond</vt:lpstr>
      <vt:lpstr>Trade Gothic Next Light</vt:lpstr>
      <vt:lpstr>1_Office Theme</vt:lpstr>
      <vt:lpstr>AfterglowVTI</vt:lpstr>
      <vt:lpstr>Budget Line-Item Amendments Building Efficiency, Compliance, Scalability, &amp; Consolidation</vt:lpstr>
      <vt:lpstr>Agenda</vt:lpstr>
      <vt:lpstr>Launch &amp; Overview</vt:lpstr>
      <vt:lpstr>Submitting or entering Amendment</vt:lpstr>
      <vt:lpstr>Select budget &amp; download budget</vt:lpstr>
      <vt:lpstr>Edit Excel file</vt:lpstr>
      <vt:lpstr>Upload excel file &amp; review changes</vt:lpstr>
      <vt:lpstr>Add additional detail &amp; Save or submit/finalize</vt:lpstr>
      <vt:lpstr>In-product Example</vt:lpstr>
      <vt:lpstr>Rejecting / resubmitting an amendment</vt:lpstr>
      <vt:lpstr>In-product Example</vt:lpstr>
      <vt:lpstr>Approving budget line-item amendment</vt:lpstr>
      <vt:lpstr>In-product Example</vt:lpstr>
      <vt:lpstr>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Emily Naufel</dc:creator>
  <cp:lastModifiedBy>Emily Naufel</cp:lastModifiedBy>
  <cp:revision>1</cp:revision>
  <dcterms:created xsi:type="dcterms:W3CDTF">2024-10-09T17:45:36Z</dcterms:created>
  <dcterms:modified xsi:type="dcterms:W3CDTF">2024-10-14T20:51:32Z</dcterms:modified>
</cp:coreProperties>
</file>