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878" r:id="rId6"/>
  </p:sldMasterIdLst>
  <p:notesMasterIdLst>
    <p:notesMasterId r:id="rId19"/>
  </p:notesMasterIdLst>
  <p:sldIdLst>
    <p:sldId id="2147470814" r:id="rId7"/>
    <p:sldId id="2147470815" r:id="rId8"/>
    <p:sldId id="2147470816" r:id="rId9"/>
    <p:sldId id="2147470817" r:id="rId10"/>
    <p:sldId id="269" r:id="rId11"/>
    <p:sldId id="2147470818" r:id="rId12"/>
    <p:sldId id="2147470819" r:id="rId13"/>
    <p:sldId id="2147470820" r:id="rId14"/>
    <p:sldId id="2147470821" r:id="rId15"/>
    <p:sldId id="2147470822" r:id="rId16"/>
    <p:sldId id="2147470823" r:id="rId17"/>
    <p:sldId id="214747082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36242C-2121-426D-997E-FD28B6B62E4E}" v="22" dt="2025-10-31T16:18:55.7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07E81-ABDB-48D3-80F3-8B3735E6CA0C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0052F-3028-4BDA-86FB-218FE57FE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273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53611-A1F5-1026-3458-87CBB7CD1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CF1665-96D4-7458-4BF8-048EB8BBBC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FD324C-F4C4-ED44-FEF7-8EB2511EA5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184FAF-B42D-E00D-6BBC-3D6054EDCF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A72722-2459-464F-A06D-CA13AA6B2F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2369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svg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svg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3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3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2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3" y="1123171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4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5"/>
            <a:ext cx="3048000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5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6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1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CFCBB3-D604-8E6D-0648-BD25B3F743EA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9" y="1453691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69989830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361388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63708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63709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56031E-2D6D-C1BB-7A50-78D41725D37A}"/>
              </a:ext>
            </a:extLst>
          </p:cNvPr>
          <p:cNvSpPr/>
          <p:nvPr userDrawn="1"/>
        </p:nvSpPr>
        <p:spPr>
          <a:xfrm>
            <a:off x="3613889" y="0"/>
            <a:ext cx="429656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C68F3A-738A-8E85-E0D3-74E322900F83}"/>
              </a:ext>
            </a:extLst>
          </p:cNvPr>
          <p:cNvSpPr/>
          <p:nvPr userDrawn="1"/>
        </p:nvSpPr>
        <p:spPr>
          <a:xfrm>
            <a:off x="7913743" y="0"/>
            <a:ext cx="4296562" cy="6858000"/>
          </a:xfrm>
          <a:prstGeom prst="rect">
            <a:avLst/>
          </a:prstGeom>
          <a:solidFill>
            <a:srgbClr val="EAEFF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984171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3613888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63708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63709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56031E-2D6D-C1BB-7A50-78D41725D37A}"/>
              </a:ext>
            </a:extLst>
          </p:cNvPr>
          <p:cNvSpPr/>
          <p:nvPr userDrawn="1"/>
        </p:nvSpPr>
        <p:spPr>
          <a:xfrm>
            <a:off x="3613889" y="0"/>
            <a:ext cx="429656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C68F3A-738A-8E85-E0D3-74E322900F83}"/>
              </a:ext>
            </a:extLst>
          </p:cNvPr>
          <p:cNvSpPr/>
          <p:nvPr userDrawn="1"/>
        </p:nvSpPr>
        <p:spPr>
          <a:xfrm>
            <a:off x="7913743" y="0"/>
            <a:ext cx="4296562" cy="6858000"/>
          </a:xfrm>
          <a:prstGeom prst="rect">
            <a:avLst/>
          </a:prstGeom>
          <a:solidFill>
            <a:srgbClr val="EAEFF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2893624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7" y="1229785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8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2" y="649357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6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1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76514299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1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2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53361953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7" y="1229785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8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2" y="649357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6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1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7487669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24C414-53CE-6E4C-6C58-11787C1815D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61518268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24C414-53CE-6E4C-6C58-11787C1815D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97501147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E0F9B7ED-B7E5-FAAC-A8EB-BDA8DC86D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D57683B-9A68-7B32-EA44-B1357EF835D4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B6098-D64B-047F-F2E7-29A9E99795A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2037571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48A4F8F-D84D-8324-B817-31BC6A70E0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44F32B2-C08F-23B9-7F49-480F60D0E05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E14D7-483A-8064-520D-F3F397A4D45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2609747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BC989CA-BC00-6C46-71A6-277C8FE5459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21749-4A80-6DA7-1428-C7EC9C1E80D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F3DBBEDE-8B4E-8B45-79FF-465A698F01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FEB52E53-B491-81F9-C9F3-E6A3AEE5B222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tx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394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7" y="1453691"/>
            <a:ext cx="5043924" cy="48013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8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8547EBF-0BE3-EE95-3479-3F729F45E0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4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4E670-BB59-256F-8B3A-9D40066FB9AF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9A73E6-DC54-33E1-14FB-CEB53D3E720B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04743863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81F1B8-29FA-D6AB-46BF-B96E1C87F295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1195628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358CC89C-2552-A5F9-DB6B-9DFEF4402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9D2D3974-FE35-0420-FDDC-16BB99D38529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5283909B-F411-C893-469C-83C09A13BF40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B23A1-44F7-1BFF-794D-1005D52FE8E3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4100825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4F9068FD-ED18-66FA-6AA0-A9B1F245A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A8D6F7D2-F684-3D46-D43D-0A9038C466EB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3E181B1-90B9-5585-ED04-F2FE4B6B2B8D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03AB8-B986-946D-4225-A1C0AC88CBB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1348439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E8ABB34B-0CCB-0319-1483-AF404F29F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10D4605A-8126-22D1-82F8-54523F0C984F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CD42363-8142-3DF4-8DCE-5CC011C75E4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A46EA-E662-6821-9B4F-3F8818B1BE1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05642782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19" y="1229785"/>
            <a:ext cx="5323943" cy="119536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01420" y="2611530"/>
            <a:ext cx="532394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621F5-9143-9F41-EB0B-E74C9A2FB30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568999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2F10144B-646F-949C-C195-FE2AC6E30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2819949C-CC82-35E9-F54F-50AE5D75C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71B8F-A443-8BEA-C6CF-7805E4AE3B6E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9735901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2EE4691D-5A3E-4017-8A87-4FCCF102FD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80A5C5F-8C2F-1AD3-8A8F-1095AC036F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779014-CA17-D3BF-B836-78EA58E6E59C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5792027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8D8DA51-3088-B42E-14AB-90CE7E61C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57A8DEB9-7510-BF74-2690-D32B43D53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7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BDF40E-95B5-B2EC-51C7-90A5F43211FF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18323060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BB9F0569-71C1-7BC6-8905-6ABF7F931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FAE927D0-8E2D-3C8D-5D44-ADC7C01059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2D33D-5DD8-CAA9-41CA-C284CDE536BE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00245681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C5E786-63B2-B51C-17EC-3C8965764AA4}"/>
              </a:ext>
            </a:extLst>
          </p:cNvPr>
          <p:cNvSpPr/>
          <p:nvPr userDrawn="1"/>
        </p:nvSpPr>
        <p:spPr>
          <a:xfrm>
            <a:off x="8128000" y="3427200"/>
            <a:ext cx="4064000" cy="343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C7171-5B7B-C533-48C3-F2C92EE3229A}"/>
              </a:ext>
            </a:extLst>
          </p:cNvPr>
          <p:cNvSpPr/>
          <p:nvPr userDrawn="1"/>
        </p:nvSpPr>
        <p:spPr>
          <a:xfrm>
            <a:off x="4064000" y="3427200"/>
            <a:ext cx="4064000" cy="343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D6DEDD-4EF6-17D1-D8AF-F474CE9ECB1B}"/>
              </a:ext>
            </a:extLst>
          </p:cNvPr>
          <p:cNvSpPr/>
          <p:nvPr userDrawn="1"/>
        </p:nvSpPr>
        <p:spPr>
          <a:xfrm>
            <a:off x="0" y="342720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4" name="Google Shape;14;p3"/>
          <p:cNvSpPr txBox="1">
            <a:spLocks noGrp="1"/>
          </p:cNvSpPr>
          <p:nvPr userDrawn="1">
            <p:ph type="title"/>
          </p:nvPr>
        </p:nvSpPr>
        <p:spPr>
          <a:xfrm>
            <a:off x="4351496" y="450574"/>
            <a:ext cx="3454035" cy="270344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667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D05A8E3-37F5-BFFF-85AC-115BB6F37B75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0" y="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2787284-BC23-5917-B081-75B49F279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4658" y="4674615"/>
            <a:ext cx="2812543" cy="10429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21552A-53EB-BEDD-9F29-D6BE1F803A57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1" name="Google Shape;18;p4">
            <a:extLst>
              <a:ext uri="{FF2B5EF4-FFF2-40B4-BE49-F238E27FC236}">
                <a16:creationId xmlns:a16="http://schemas.microsoft.com/office/drawing/2014/main" id="{1B247A21-85B3-F846-90B5-D5736785DE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3778302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169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7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2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7" y="1229785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E2B2CC-E164-BF5C-2B92-57414B4D7236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58619279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C5E786-63B2-B51C-17EC-3C8965764AA4}"/>
              </a:ext>
            </a:extLst>
          </p:cNvPr>
          <p:cNvSpPr/>
          <p:nvPr userDrawn="1"/>
        </p:nvSpPr>
        <p:spPr>
          <a:xfrm>
            <a:off x="8128000" y="3427200"/>
            <a:ext cx="4064000" cy="343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C7171-5B7B-C533-48C3-F2C92EE3229A}"/>
              </a:ext>
            </a:extLst>
          </p:cNvPr>
          <p:cNvSpPr/>
          <p:nvPr userDrawn="1"/>
        </p:nvSpPr>
        <p:spPr>
          <a:xfrm>
            <a:off x="4064000" y="3427200"/>
            <a:ext cx="4064000" cy="343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D6DEDD-4EF6-17D1-D8AF-F474CE9ECB1B}"/>
              </a:ext>
            </a:extLst>
          </p:cNvPr>
          <p:cNvSpPr/>
          <p:nvPr userDrawn="1"/>
        </p:nvSpPr>
        <p:spPr>
          <a:xfrm>
            <a:off x="0" y="342720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4" name="Google Shape;14;p3"/>
          <p:cNvSpPr txBox="1">
            <a:spLocks noGrp="1"/>
          </p:cNvSpPr>
          <p:nvPr userDrawn="1">
            <p:ph type="title"/>
          </p:nvPr>
        </p:nvSpPr>
        <p:spPr>
          <a:xfrm>
            <a:off x="4351496" y="450574"/>
            <a:ext cx="3454035" cy="270344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667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D05A8E3-37F5-BFFF-85AC-115BB6F37B75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0" y="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2787284-BC23-5917-B081-75B49F279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4658" y="4674615"/>
            <a:ext cx="2812543" cy="10429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21552A-53EB-BEDD-9F29-D6BE1F803A57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1" name="Google Shape;18;p4">
            <a:extLst>
              <a:ext uri="{FF2B5EF4-FFF2-40B4-BE49-F238E27FC236}">
                <a16:creationId xmlns:a16="http://schemas.microsoft.com/office/drawing/2014/main" id="{1B247A21-85B3-F846-90B5-D5736785DE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3778302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832492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2F845E-4928-E86F-86F9-150C6DF738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3999" y="769230"/>
            <a:ext cx="4639733" cy="5219700"/>
          </a:xfrm>
          <a:prstGeom prst="round2DiagRect">
            <a:avLst>
              <a:gd name="adj1" fmla="val 0"/>
              <a:gd name="adj2" fmla="val 0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0"/>
            <a:ext cx="12321541" cy="6987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3F7E91F-7BE4-0D65-52EC-8C592E3456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4"/>
            <a:ext cx="716813" cy="26746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C361E76-AAFF-B34B-DC89-0274DE8D0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A5F5A42-C786-382E-3DA7-DD111C3B12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365" y="995939"/>
            <a:ext cx="3403600" cy="379412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4490527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ver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E14AAF2-85B3-58FC-08BE-EFDC387F69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0785" y="1975744"/>
            <a:ext cx="5107305" cy="349445"/>
          </a:xfrm>
          <a:prstGeom prst="rect">
            <a:avLst/>
          </a:prstGeom>
        </p:spPr>
        <p:txBody>
          <a:bodyPr>
            <a:noAutofit/>
          </a:bodyPr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1E231467-AE18-DF47-8EC2-61BB657A1E21}"/>
              </a:ext>
            </a:extLst>
          </p:cNvPr>
          <p:cNvSpPr/>
          <p:nvPr/>
        </p:nvSpPr>
        <p:spPr>
          <a:xfrm rot="16200000" flipH="1">
            <a:off x="6744463" y="1410467"/>
            <a:ext cx="6872288" cy="4022784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78717" y="-7144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7" cy="133200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1B1DD69-C11D-653A-2BC3-A943E34361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1"/>
          </a:xfrm>
          <a:prstGeom prst="rect">
            <a:avLst/>
          </a:prstGeo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Title</a:t>
            </a:r>
            <a:r>
              <a:rPr lang="es-MX"/>
              <a:t> Here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4"/>
            <a:ext cx="71681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87490"/>
      </p:ext>
    </p:extLst>
  </p:cSld>
  <p:clrMapOvr>
    <a:masterClrMapping/>
  </p:clrMapOvr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-White-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86824" y="-14288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6" cy="1332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19" y="6360593"/>
            <a:ext cx="716813" cy="267468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ADC10397-72ED-D588-8C03-6C61E2296C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0784" y="1975744"/>
            <a:ext cx="5107305" cy="349445"/>
          </a:xfrm>
        </p:spPr>
        <p:txBody>
          <a:bodyPr>
            <a:noAutofit/>
          </a:bodyPr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D429CED9-DFDD-7708-5C12-A85BF40C14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0"/>
          </a:xfr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Title</a:t>
            </a:r>
            <a:r>
              <a:rPr lang="es-MX"/>
              <a:t> Here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5DC390-7E9B-CC9D-2CCC-F4F4810C54C5}"/>
              </a:ext>
            </a:extLst>
          </p:cNvPr>
          <p:cNvSpPr/>
          <p:nvPr userDrawn="1"/>
        </p:nvSpPr>
        <p:spPr>
          <a:xfrm rot="10800000">
            <a:off x="8199783" y="0"/>
            <a:ext cx="3992218" cy="6858000"/>
          </a:xfrm>
          <a:prstGeom prst="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48000">
                <a:schemeClr val="tx1"/>
              </a:gs>
              <a:gs pos="99000">
                <a:schemeClr val="tx1">
                  <a:lumMod val="5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15086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49"/>
            <a:ext cx="2337848" cy="2051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Arial" panose="020B0604020202020204" pitchFamily="34" charset="0"/>
              </a:rPr>
              <a:t>Euna Solutions</a:t>
            </a:r>
          </a:p>
        </p:txBody>
      </p:sp>
      <p:sp>
        <p:nvSpPr>
          <p:cNvPr id="3" name="Google Shape;18;p4">
            <a:extLst>
              <a:ext uri="{FF2B5EF4-FFF2-40B4-BE49-F238E27FC236}">
                <a16:creationId xmlns:a16="http://schemas.microsoft.com/office/drawing/2014/main" id="{DF97EFCE-AAC0-76AB-2B46-B0CBCE2AB912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781052" y="1229785"/>
            <a:ext cx="10629899" cy="484716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3246785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Horizontal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10">
            <a:extLst>
              <a:ext uri="{FF2B5EF4-FFF2-40B4-BE49-F238E27FC236}">
                <a16:creationId xmlns:a16="http://schemas.microsoft.com/office/drawing/2014/main" id="{C60E1F5A-E308-CCDE-FA1B-6BD27E66F9ED}"/>
              </a:ext>
            </a:extLst>
          </p:cNvPr>
          <p:cNvSpPr/>
          <p:nvPr userDrawn="1"/>
        </p:nvSpPr>
        <p:spPr>
          <a:xfrm>
            <a:off x="5083385" y="2895843"/>
            <a:ext cx="7122063" cy="136154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88000" bIns="216000" rtlCol="0" anchor="ctr"/>
          <a:lstStyle/>
          <a:p>
            <a:pPr marL="190671" lvl="1">
              <a:lnSpc>
                <a:spcPct val="125000"/>
              </a:lnSpc>
              <a:buClrTx/>
            </a:pPr>
            <a:endParaRPr lang="en-US" sz="1200" b="1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93CB472A-87C2-E422-978B-62016F4A0EB3}"/>
              </a:ext>
            </a:extLst>
          </p:cNvPr>
          <p:cNvSpPr/>
          <p:nvPr userDrawn="1"/>
        </p:nvSpPr>
        <p:spPr>
          <a:xfrm>
            <a:off x="5083385" y="4841153"/>
            <a:ext cx="7122063" cy="136154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88000" bIns="216000" rtlCol="0" anchor="ctr"/>
          <a:lstStyle/>
          <a:p>
            <a:pPr marL="190671" lvl="1">
              <a:lnSpc>
                <a:spcPct val="125000"/>
              </a:lnSpc>
              <a:buClrTx/>
            </a:pPr>
            <a:endParaRPr lang="en-US" sz="1200" b="1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Rectangle: Top Corners Rounded 10">
            <a:extLst>
              <a:ext uri="{FF2B5EF4-FFF2-40B4-BE49-F238E27FC236}">
                <a16:creationId xmlns:a16="http://schemas.microsoft.com/office/drawing/2014/main" id="{EACAC551-D2E1-3F40-A774-1B30E35003C2}"/>
              </a:ext>
            </a:extLst>
          </p:cNvPr>
          <p:cNvSpPr/>
          <p:nvPr userDrawn="1"/>
        </p:nvSpPr>
        <p:spPr>
          <a:xfrm>
            <a:off x="5083385" y="935984"/>
            <a:ext cx="7122063" cy="136154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88000" bIns="216000" rtlCol="0" anchor="ctr"/>
          <a:lstStyle/>
          <a:p>
            <a:pPr marL="190671" lvl="1">
              <a:lnSpc>
                <a:spcPct val="125000"/>
              </a:lnSpc>
              <a:buClrTx/>
            </a:pPr>
            <a:endParaRPr lang="en-US" sz="1200" b="1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D7F5F0-4403-8863-B74C-1B5D6F1347F3}"/>
              </a:ext>
            </a:extLst>
          </p:cNvPr>
          <p:cNvSpPr/>
          <p:nvPr userDrawn="1"/>
        </p:nvSpPr>
        <p:spPr>
          <a:xfrm>
            <a:off x="5083385" y="628608"/>
            <a:ext cx="7122063" cy="307376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9" name="Rectangle: Rounded Corners 21">
            <a:extLst>
              <a:ext uri="{FF2B5EF4-FFF2-40B4-BE49-F238E27FC236}">
                <a16:creationId xmlns:a16="http://schemas.microsoft.com/office/drawing/2014/main" id="{25D05436-0EB2-CD39-E56C-B816482FFABB}"/>
              </a:ext>
            </a:extLst>
          </p:cNvPr>
          <p:cNvSpPr/>
          <p:nvPr userDrawn="1"/>
        </p:nvSpPr>
        <p:spPr>
          <a:xfrm>
            <a:off x="5083385" y="2603135"/>
            <a:ext cx="7122063" cy="307376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10" name="Rectangle: Rounded Corners 21">
            <a:extLst>
              <a:ext uri="{FF2B5EF4-FFF2-40B4-BE49-F238E27FC236}">
                <a16:creationId xmlns:a16="http://schemas.microsoft.com/office/drawing/2014/main" id="{F6FD208B-47A4-20A8-B771-C8D968F5A3E3}"/>
              </a:ext>
            </a:extLst>
          </p:cNvPr>
          <p:cNvSpPr/>
          <p:nvPr userDrawn="1"/>
        </p:nvSpPr>
        <p:spPr>
          <a:xfrm>
            <a:off x="5083385" y="4548326"/>
            <a:ext cx="7122063" cy="307376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>
              <a:solidFill>
                <a:schemeClr val="bg1"/>
              </a:solidFill>
              <a:latin typeface="Montserrat Medium" pitchFamily="2" charset="77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F297450-11A8-AC29-A451-C2DB885500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7420" y="6360593"/>
            <a:ext cx="716813" cy="267468"/>
          </a:xfrm>
          <a:prstGeom prst="rect">
            <a:avLst/>
          </a:prstGeom>
        </p:spPr>
      </p:pic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A7222C57-9547-B55D-22D9-C38A68CCB1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2781829"/>
            <a:ext cx="3403600" cy="379412"/>
          </a:xfrm>
        </p:spPr>
        <p:txBody>
          <a:bodyPr anchor="ctr"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AF18CBBF-60F4-F143-8475-BCE9260100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9839FA3-F2E9-6B73-D38C-4674F09EDE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838" y="3279775"/>
            <a:ext cx="4152900" cy="87153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0" indent="0">
              <a:buNone/>
              <a:defRPr sz="1200"/>
            </a:lvl5pPr>
          </a:lstStyle>
          <a:p>
            <a:pPr lvl="4"/>
            <a:r>
              <a:rPr lang="en-US"/>
              <a:t>Text Here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69597B8-83DE-DEC1-0D58-CCEC519517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3385" y="616019"/>
            <a:ext cx="5512044" cy="290499"/>
          </a:xfrm>
        </p:spPr>
        <p:txBody>
          <a:bodyPr anchor="ctr">
            <a:noAutofit/>
          </a:bodyPr>
          <a:lstStyle>
            <a:lvl1pPr>
              <a:defRPr sz="1200">
                <a:solidFill>
                  <a:schemeClr val="bg1"/>
                </a:solidFill>
                <a:latin typeface="Montserrat Medium" panose="00000600000000000000" pitchFamily="50" charset="0"/>
              </a:defRPr>
            </a:lvl1pPr>
            <a:lvl2pPr marL="0" indent="0">
              <a:buNone/>
              <a:defRPr sz="1200">
                <a:latin typeface="Montserrat Medium" panose="00000600000000000000" pitchFamily="50" charset="0"/>
              </a:defRPr>
            </a:lvl2pPr>
            <a:lvl3pPr>
              <a:defRPr sz="1200">
                <a:latin typeface="Montserrat Medium" panose="00000600000000000000" pitchFamily="50" charset="0"/>
              </a:defRPr>
            </a:lvl3pPr>
            <a:lvl4pPr>
              <a:defRPr sz="1200">
                <a:latin typeface="Montserrat Medium" panose="00000600000000000000" pitchFamily="50" charset="0"/>
              </a:defRPr>
            </a:lvl4pPr>
            <a:lvl5pPr>
              <a:defRPr sz="1200">
                <a:latin typeface="Montserrat Medium" panose="00000600000000000000" pitchFamily="50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EB5B36FD-7CED-4162-DBE0-28DE663FC8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3385" y="2603135"/>
            <a:ext cx="5512044" cy="290499"/>
          </a:xfrm>
        </p:spPr>
        <p:txBody>
          <a:bodyPr anchor="ctr">
            <a:noAutofit/>
          </a:bodyPr>
          <a:lstStyle>
            <a:lvl1pPr>
              <a:defRPr sz="1200">
                <a:solidFill>
                  <a:schemeClr val="bg1"/>
                </a:solidFill>
                <a:latin typeface="Montserrat Medium" panose="00000600000000000000" pitchFamily="50" charset="0"/>
              </a:defRPr>
            </a:lvl1pPr>
            <a:lvl2pPr marL="0" indent="0">
              <a:buNone/>
              <a:defRPr sz="1200">
                <a:latin typeface="Montserrat Medium" panose="00000600000000000000" pitchFamily="50" charset="0"/>
              </a:defRPr>
            </a:lvl2pPr>
            <a:lvl3pPr>
              <a:defRPr sz="1200">
                <a:latin typeface="Montserrat Medium" panose="00000600000000000000" pitchFamily="50" charset="0"/>
              </a:defRPr>
            </a:lvl3pPr>
            <a:lvl4pPr>
              <a:defRPr sz="1200">
                <a:latin typeface="Montserrat Medium" panose="00000600000000000000" pitchFamily="50" charset="0"/>
              </a:defRPr>
            </a:lvl4pPr>
            <a:lvl5pPr>
              <a:defRPr sz="1200">
                <a:latin typeface="Montserrat Medium" panose="00000600000000000000" pitchFamily="50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598C3D85-6FC6-94DE-C1C5-94F7BD78DF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83385" y="4548326"/>
            <a:ext cx="5512044" cy="290499"/>
          </a:xfrm>
        </p:spPr>
        <p:txBody>
          <a:bodyPr anchor="ctr">
            <a:noAutofit/>
          </a:bodyPr>
          <a:lstStyle>
            <a:lvl1pPr>
              <a:defRPr sz="1200">
                <a:solidFill>
                  <a:schemeClr val="bg1"/>
                </a:solidFill>
                <a:latin typeface="Montserrat Medium" panose="00000600000000000000" pitchFamily="50" charset="0"/>
              </a:defRPr>
            </a:lvl1pPr>
            <a:lvl2pPr marL="0" indent="0">
              <a:buNone/>
              <a:defRPr sz="1200">
                <a:latin typeface="Montserrat Medium" panose="00000600000000000000" pitchFamily="50" charset="0"/>
              </a:defRPr>
            </a:lvl2pPr>
            <a:lvl3pPr>
              <a:defRPr sz="1200">
                <a:latin typeface="Montserrat Medium" panose="00000600000000000000" pitchFamily="50" charset="0"/>
              </a:defRPr>
            </a:lvl3pPr>
            <a:lvl4pPr>
              <a:defRPr sz="1200">
                <a:latin typeface="Montserrat Medium" panose="00000600000000000000" pitchFamily="50" charset="0"/>
              </a:defRPr>
            </a:lvl4pPr>
            <a:lvl5pPr>
              <a:defRPr sz="1200">
                <a:latin typeface="Montserrat Medium" panose="00000600000000000000" pitchFamily="50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897B51B1-C01C-6E14-82A3-900612486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72174" y="1294664"/>
            <a:ext cx="6569228" cy="780879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0" indent="0">
              <a:buNone/>
              <a:defRPr sz="1200" b="0">
                <a:solidFill>
                  <a:srgbClr val="000000"/>
                </a:solidFill>
              </a:defRPr>
            </a:lvl5pPr>
          </a:lstStyle>
          <a:p>
            <a:pPr lvl="4"/>
            <a:r>
              <a:rPr lang="en-US"/>
              <a:t>Text Here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D897FC7E-D9F3-1A34-D86E-7F976FC648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2174" y="3216116"/>
            <a:ext cx="6569228" cy="780879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0" indent="0">
              <a:buNone/>
              <a:defRPr sz="1200" b="0">
                <a:solidFill>
                  <a:srgbClr val="000000"/>
                </a:solidFill>
              </a:defRPr>
            </a:lvl5pPr>
          </a:lstStyle>
          <a:p>
            <a:pPr lvl="4"/>
            <a:r>
              <a:rPr lang="en-US"/>
              <a:t>Text Here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6CC523A0-E0F1-C978-E8C7-AA6388A38E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72174" y="5131486"/>
            <a:ext cx="6569228" cy="780879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0" indent="0">
              <a:buNone/>
              <a:defRPr sz="1200" b="0">
                <a:solidFill>
                  <a:srgbClr val="000000"/>
                </a:solidFill>
              </a:defRPr>
            </a:lvl5pPr>
          </a:lstStyle>
          <a:p>
            <a:pPr lvl="4"/>
            <a:r>
              <a:rPr lang="en-US"/>
              <a:t>Text Here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8C443E76-8451-8571-254E-E3FE54C89C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4152373" cy="871538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39477932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ndigo 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3">
            <a:extLst>
              <a:ext uri="{FF2B5EF4-FFF2-40B4-BE49-F238E27FC236}">
                <a16:creationId xmlns:a16="http://schemas.microsoft.com/office/drawing/2014/main" id="{B4067323-F2E0-D9B6-BE58-EA8477644873}"/>
              </a:ext>
            </a:extLst>
          </p:cNvPr>
          <p:cNvSpPr/>
          <p:nvPr userDrawn="1"/>
        </p:nvSpPr>
        <p:spPr>
          <a:xfrm rot="16200000">
            <a:off x="5282079" y="-69508"/>
            <a:ext cx="6857999" cy="6997013"/>
          </a:xfrm>
          <a:custGeom>
            <a:avLst/>
            <a:gdLst>
              <a:gd name="connsiteX0" fmla="*/ 6858000 w 6858000"/>
              <a:gd name="connsiteY0" fmla="*/ 1466208 h 6997014"/>
              <a:gd name="connsiteX1" fmla="*/ 6858000 w 6858000"/>
              <a:gd name="connsiteY1" fmla="*/ 6997014 h 6997014"/>
              <a:gd name="connsiteX2" fmla="*/ 0 w 6858000"/>
              <a:gd name="connsiteY2" fmla="*/ 6997014 h 6997014"/>
              <a:gd name="connsiteX3" fmla="*/ 0 w 6858000"/>
              <a:gd name="connsiteY3" fmla="*/ 1278913 h 6997014"/>
              <a:gd name="connsiteX4" fmla="*/ 30263 w 6858000"/>
              <a:gd name="connsiteY4" fmla="*/ 1250060 h 6997014"/>
              <a:gd name="connsiteX5" fmla="*/ 3265714 w 6858000"/>
              <a:gd name="connsiteY5" fmla="*/ 0 h 6997014"/>
              <a:gd name="connsiteX6" fmla="*/ 3401262 w 6858000"/>
              <a:gd name="connsiteY6" fmla="*/ 0 h 6997014"/>
              <a:gd name="connsiteX7" fmla="*/ 6803829 w 6858000"/>
              <a:gd name="connsiteY7" fmla="*/ 1409390 h 6997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997014">
                <a:moveTo>
                  <a:pt x="6858000" y="1466208"/>
                </a:moveTo>
                <a:lnTo>
                  <a:pt x="6858000" y="6997014"/>
                </a:lnTo>
                <a:lnTo>
                  <a:pt x="0" y="6997014"/>
                </a:lnTo>
                <a:lnTo>
                  <a:pt x="0" y="1278913"/>
                </a:lnTo>
                <a:lnTo>
                  <a:pt x="30263" y="1250060"/>
                </a:lnTo>
                <a:cubicBezTo>
                  <a:pt x="884805" y="473376"/>
                  <a:pt x="2019978" y="0"/>
                  <a:pt x="3265714" y="0"/>
                </a:cubicBezTo>
                <a:lnTo>
                  <a:pt x="3401262" y="0"/>
                </a:lnTo>
                <a:cubicBezTo>
                  <a:pt x="4730047" y="0"/>
                  <a:pt x="5933036" y="538597"/>
                  <a:pt x="6803829" y="140939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E28AA36-9D1C-5FA5-5941-32569D350E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7419" y="6360593"/>
            <a:ext cx="716813" cy="267468"/>
          </a:xfrm>
          <a:prstGeom prst="rect">
            <a:avLst/>
          </a:prstGeom>
        </p:spPr>
      </p:pic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FF779FE0-D84B-065E-80B4-2B98BE9B7A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2E596B2-07CF-877C-6E15-AD3CD2848D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6" y="576864"/>
            <a:ext cx="5182206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0BC26CA-1756-1FCE-44E6-C0274A841C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F8108C31-F8F4-273B-34F9-263B09F3FD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7795" y="2627313"/>
            <a:ext cx="3763963" cy="1639887"/>
          </a:xfrm>
        </p:spPr>
        <p:txBody>
          <a:bodyPr anchor="ctr">
            <a:normAutofit/>
          </a:bodyPr>
          <a:lstStyle>
            <a:lvl1pPr>
              <a:defRPr sz="1400" b="1"/>
            </a:lvl1pPr>
            <a:lvl2pPr>
              <a:defRPr sz="1400" b="1"/>
            </a:lvl2pPr>
            <a:lvl3pPr>
              <a:defRPr sz="1400" b="1"/>
            </a:lvl3pPr>
            <a:lvl4pPr>
              <a:defRPr sz="1400" b="1"/>
            </a:lvl4pPr>
            <a:lvl5pPr>
              <a:defRPr sz="1400" b="1"/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FA3BB204-058C-864F-0A45-E0225CE372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376" y="1342911"/>
            <a:ext cx="4870450" cy="4208689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80330837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mple Layou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F297450-11A8-AC29-A451-C2DB885500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7420" y="6360593"/>
            <a:ext cx="716813" cy="26746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2908AF4-9F3F-135F-75B8-0C9DC15307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-57153" y="6728603"/>
            <a:ext cx="12321541" cy="129395"/>
          </a:xfrm>
          <a:prstGeom prst="rect">
            <a:avLst/>
          </a:prstGeom>
        </p:spPr>
      </p:pic>
      <p:sp>
        <p:nvSpPr>
          <p:cNvPr id="6" name="Freeform 10">
            <a:extLst>
              <a:ext uri="{FF2B5EF4-FFF2-40B4-BE49-F238E27FC236}">
                <a16:creationId xmlns:a16="http://schemas.microsoft.com/office/drawing/2014/main" id="{ED808C2E-0C2F-7B11-8B7B-7526D3B29851}"/>
              </a:ext>
            </a:extLst>
          </p:cNvPr>
          <p:cNvSpPr/>
          <p:nvPr userDrawn="1"/>
        </p:nvSpPr>
        <p:spPr>
          <a:xfrm>
            <a:off x="592668" y="1694603"/>
            <a:ext cx="528792" cy="163347"/>
          </a:xfrm>
          <a:custGeom>
            <a:avLst/>
            <a:gdLst>
              <a:gd name="connsiteX0" fmla="*/ 89662 w 1041796"/>
              <a:gd name="connsiteY0" fmla="*/ 125870 h 321816"/>
              <a:gd name="connsiteX1" fmla="*/ 519977 w 1041796"/>
              <a:gd name="connsiteY1" fmla="*/ 321814 h 321816"/>
              <a:gd name="connsiteX2" fmla="*/ 951398 w 1041796"/>
              <a:gd name="connsiteY2" fmla="*/ 128357 h 321816"/>
              <a:gd name="connsiteX3" fmla="*/ 1041797 w 1041796"/>
              <a:gd name="connsiteY3" fmla="*/ 3009 h 321816"/>
              <a:gd name="connsiteX4" fmla="*/ 873773 w 1041796"/>
              <a:gd name="connsiteY4" fmla="*/ 2518 h 321816"/>
              <a:gd name="connsiteX5" fmla="*/ 520376 w 1041796"/>
              <a:gd name="connsiteY5" fmla="*/ 181266 h 321816"/>
              <a:gd name="connsiteX6" fmla="*/ 168024 w 1041796"/>
              <a:gd name="connsiteY6" fmla="*/ 491 h 321816"/>
              <a:gd name="connsiteX7" fmla="*/ 0 w 1041796"/>
              <a:gd name="connsiteY7" fmla="*/ 0 h 321816"/>
              <a:gd name="connsiteX8" fmla="*/ 89693 w 1041796"/>
              <a:gd name="connsiteY8" fmla="*/ 125870 h 32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1816">
                <a:moveTo>
                  <a:pt x="89662" y="125870"/>
                </a:moveTo>
                <a:cubicBezTo>
                  <a:pt x="204011" y="251740"/>
                  <a:pt x="356836" y="321323"/>
                  <a:pt x="519977" y="321814"/>
                </a:cubicBezTo>
                <a:cubicBezTo>
                  <a:pt x="683119" y="322275"/>
                  <a:pt x="836342" y="253582"/>
                  <a:pt x="951398" y="128357"/>
                </a:cubicBezTo>
                <a:cubicBezTo>
                  <a:pt x="986495" y="90157"/>
                  <a:pt x="1016741" y="48057"/>
                  <a:pt x="1041797" y="3009"/>
                </a:cubicBezTo>
                <a:lnTo>
                  <a:pt x="873773" y="2518"/>
                </a:lnTo>
                <a:cubicBezTo>
                  <a:pt x="787980" y="112266"/>
                  <a:pt x="661287" y="181665"/>
                  <a:pt x="520376" y="181266"/>
                </a:cubicBezTo>
                <a:cubicBezTo>
                  <a:pt x="379466" y="180867"/>
                  <a:pt x="253172" y="110731"/>
                  <a:pt x="168024" y="491"/>
                </a:cubicBezTo>
                <a:lnTo>
                  <a:pt x="0" y="0"/>
                </a:lnTo>
                <a:cubicBezTo>
                  <a:pt x="24811" y="45201"/>
                  <a:pt x="54780" y="87486"/>
                  <a:pt x="89693" y="125870"/>
                </a:cubicBezTo>
                <a:close/>
              </a:path>
            </a:pathLst>
          </a:custGeom>
          <a:solidFill>
            <a:schemeClr val="bg2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C92343B7-FA4D-A49E-F76C-DB90B5FABD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75CE160-A569-BBDF-4FF8-3B7DAE9817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2668" y="2472414"/>
            <a:ext cx="5242074" cy="3641725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A1DF6E8-9345-7B06-F4E8-D71F694492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0922" y="2472414"/>
            <a:ext cx="5242074" cy="3641725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9EF2377-9859-CB67-473C-0F978DAC3E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E2E318B1-3B0D-2B87-D36A-3CC4F8355B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30744843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-Final Questio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1E231467-AE18-DF47-8EC2-61BB657A1E21}"/>
              </a:ext>
            </a:extLst>
          </p:cNvPr>
          <p:cNvSpPr/>
          <p:nvPr userDrawn="1"/>
        </p:nvSpPr>
        <p:spPr>
          <a:xfrm rot="16200000" flipH="1">
            <a:off x="6744463" y="1410466"/>
            <a:ext cx="6872288" cy="4022784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78715" y="-7144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6" cy="1332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19" y="6360593"/>
            <a:ext cx="716813" cy="267468"/>
          </a:xfrm>
          <a:prstGeom prst="rect">
            <a:avLst/>
          </a:prstGeom>
        </p:spPr>
      </p:pic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64C38074-E17F-E765-D125-23400FF7B6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0"/>
          </a:xfr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1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1741730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5294" y="3036945"/>
            <a:ext cx="2101411" cy="78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423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7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2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7" y="1229785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E2B2CC-E164-BF5C-2B92-57414B4D7236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6091996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Grey Boxes +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37EB7B-7C05-8703-105F-A9B14102E6D0}"/>
              </a:ext>
            </a:extLst>
          </p:cNvPr>
          <p:cNvSpPr/>
          <p:nvPr userDrawn="1"/>
        </p:nvSpPr>
        <p:spPr>
          <a:xfrm>
            <a:off x="8075994" y="2433484"/>
            <a:ext cx="3506406" cy="3847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25A7B5-58E5-E8E4-EBC2-943E9F9C5AAC}"/>
              </a:ext>
            </a:extLst>
          </p:cNvPr>
          <p:cNvSpPr/>
          <p:nvPr userDrawn="1"/>
        </p:nvSpPr>
        <p:spPr>
          <a:xfrm>
            <a:off x="4334331" y="2433484"/>
            <a:ext cx="3506406" cy="3847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65FEA-E8F0-AA79-EC57-66FED0F3768C}"/>
              </a:ext>
            </a:extLst>
          </p:cNvPr>
          <p:cNvSpPr/>
          <p:nvPr userDrawn="1"/>
        </p:nvSpPr>
        <p:spPr>
          <a:xfrm>
            <a:off x="592668" y="2433484"/>
            <a:ext cx="3506406" cy="3847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305ACDC-CAA0-1704-BFDB-6A9113E698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260745" y="2825996"/>
            <a:ext cx="560388" cy="560388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5F468C1A-CEF0-3FCC-D129-1E258D51C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8795DE2-3AE0-A8C4-0920-2CF2010205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386" y="2819220"/>
            <a:ext cx="1604963" cy="515937"/>
          </a:xfrm>
        </p:spPr>
        <p:txBody>
          <a:bodyPr anchor="ctr">
            <a:normAutofit/>
          </a:bodyPr>
          <a:lstStyle>
            <a:lvl1pPr>
              <a:defRPr sz="1600" b="1">
                <a:latin typeface="Montserrat Medium" panose="00000600000000000000" pitchFamily="50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0A817A4A-6B94-1821-758A-783C72255C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600" y="3629025"/>
            <a:ext cx="2957513" cy="2233613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D1DD7F4F-D8DF-5CE6-C059-AA091368E31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008868" y="2825996"/>
            <a:ext cx="560388" cy="560388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74CDB243-B880-E797-A67D-56D836A82C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12509" y="2819220"/>
            <a:ext cx="1604963" cy="515937"/>
          </a:xfrm>
        </p:spPr>
        <p:txBody>
          <a:bodyPr anchor="ctr">
            <a:normAutofit/>
          </a:bodyPr>
          <a:lstStyle>
            <a:lvl1pPr>
              <a:defRPr sz="1600" b="1">
                <a:latin typeface="Montserrat Medium" panose="00000600000000000000" pitchFamily="50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4FA8667B-1CEF-5E03-0623-98C3FFFF566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11723" y="3629025"/>
            <a:ext cx="2957513" cy="2233613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2" name="Picture Placeholder 15">
            <a:extLst>
              <a:ext uri="{FF2B5EF4-FFF2-40B4-BE49-F238E27FC236}">
                <a16:creationId xmlns:a16="http://schemas.microsoft.com/office/drawing/2014/main" id="{28E2234F-1F66-FD11-30FF-351CFB1B953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756991" y="2825996"/>
            <a:ext cx="560388" cy="560388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5EDB1016-B209-9BA2-5481-0AA3922094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60632" y="2819220"/>
            <a:ext cx="1604963" cy="515937"/>
          </a:xfrm>
        </p:spPr>
        <p:txBody>
          <a:bodyPr anchor="ctr">
            <a:normAutofit/>
          </a:bodyPr>
          <a:lstStyle>
            <a:lvl1pPr>
              <a:defRPr sz="1600" b="1">
                <a:latin typeface="Montserrat Medium" panose="00000600000000000000" pitchFamily="50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4" name="Text Placeholder 26">
            <a:extLst>
              <a:ext uri="{FF2B5EF4-FFF2-40B4-BE49-F238E27FC236}">
                <a16:creationId xmlns:a16="http://schemas.microsoft.com/office/drawing/2014/main" id="{48F9AF59-747B-CED2-B51B-EC2D46E1C2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59846" y="3629025"/>
            <a:ext cx="2957513" cy="2233613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BD89FE6-9198-1AA1-CC21-46398E341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C18BE183-3CAD-2D63-525A-9355853629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3" name="Graphic 3">
            <a:extLst>
              <a:ext uri="{FF2B5EF4-FFF2-40B4-BE49-F238E27FC236}">
                <a16:creationId xmlns:a16="http://schemas.microsoft.com/office/drawing/2014/main" id="{6C9E7B44-4CDD-C204-D60C-6507C9C674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65585" y="6360593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2412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478A9DC-4DF5-EC5F-B553-306EEBCE64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838" y="2252719"/>
            <a:ext cx="11287125" cy="1496322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  <a:latin typeface="Aptos" panose="020B0004020202020204" pitchFamily="34" charset="0"/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857F958-ACEF-1540-8504-A4AFD762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5585" y="6360593"/>
            <a:ext cx="680483" cy="26746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0F884E1-A110-1719-ABA7-A4AC190800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6" y="576864"/>
            <a:ext cx="5684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2400" b="0" dirty="0">
                <a:solidFill>
                  <a:schemeClr val="tx1"/>
                </a:solidFill>
                <a:latin typeface="Poppins "/>
                <a:ea typeface="Arial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B6633B3-2118-B60C-315A-844CAA58B3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8365" y="1208859"/>
            <a:ext cx="3403600" cy="379412"/>
          </a:xfrm>
        </p:spPr>
        <p:txBody>
          <a:bodyPr>
            <a:norm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100" b="0" i="0" u="none" strike="noStrike" cap="none" dirty="0" smtClean="0">
                <a:solidFill>
                  <a:schemeClr val="tx1"/>
                </a:solidFill>
                <a:latin typeface="Poppins Medium" panose="00000600000000000000" pitchFamily="2" charset="0"/>
                <a:ea typeface="Poppins Medium" panose="00000600000000000000" pitchFamily="2" charset="0"/>
                <a:cs typeface="Poppins Medium" panose="00000600000000000000" pitchFamily="2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414CF19-710C-718B-058C-98921CA74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632" y="1073454"/>
            <a:ext cx="1293195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49341"/>
      </p:ext>
    </p:extLst>
  </p:cSld>
  <p:clrMapOvr>
    <a:masterClrMapping/>
  </p:clrMapOvr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857F958-ACEF-1540-8504-A4AFD762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5585" y="6360593"/>
            <a:ext cx="680483" cy="2674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9B7683-44FF-8F47-652B-F07C53310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6" y="576864"/>
            <a:ext cx="5684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2400" b="1" dirty="0">
                <a:solidFill>
                  <a:schemeClr val="tx1"/>
                </a:solidFill>
                <a:latin typeface="Montserrat" pitchFamily="2" charset="77"/>
                <a:ea typeface="Montserrat" pitchFamily="2" charset="77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3601E2F5-FE75-D2B1-2AAD-905BAB9B10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365" y="1208859"/>
            <a:ext cx="3403600" cy="379412"/>
          </a:xfrm>
        </p:spPr>
        <p:txBody>
          <a:bodyPr>
            <a:norm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6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9D83726-7614-560E-47CF-47F3199433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632" y="1073454"/>
            <a:ext cx="1293195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992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4300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1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2" y="1123170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2985248" y="5009990"/>
            <a:ext cx="3110753" cy="18480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3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-1" y="3398364"/>
            <a:ext cx="3110753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2684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8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09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013449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15134473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7" y="1453690"/>
            <a:ext cx="5043924" cy="48013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8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8547EBF-0BE3-EE95-3479-3F729F45E0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3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4E670-BB59-256F-8B3A-9D40066FB9AF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54752245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5"/>
            <a:ext cx="11419417" cy="7184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9466" y="2926905"/>
            <a:ext cx="11419417" cy="31162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9465" y="2270315"/>
            <a:ext cx="11419417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0AD93F0-242F-729D-73A9-4A482D3B9E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B1F770C7-D4C3-5450-2863-F33730506D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4"/>
            <a:ext cx="71681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7913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6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0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6" y="1229783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335114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3"/>
            <a:ext cx="4169833" cy="52366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39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5" y="1231531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5092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7" y="1229783"/>
            <a:ext cx="4169833" cy="52366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41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7" y="1231532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8E123-DFA3-CE74-EEDF-71B145F3A5E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79396976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4"/>
            <a:ext cx="4169833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4148285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6" y="3012170"/>
            <a:ext cx="4148285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40728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5" y="3012170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012034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5"/>
            <a:ext cx="4157880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936065" y="1229786"/>
            <a:ext cx="6872819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44" lvl="0" indent="-247644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43300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48F48D-3BF5-CD2A-B364-9BEED2B727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8000" y="343080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B275B8D-BEEA-AB00-01E5-E44ABC1AE2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450574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59265" lvl="0" indent="0" algn="ctr">
              <a:lnSpc>
                <a:spcPts val="2133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2133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Google Shape;17;p4">
            <a:extLst>
              <a:ext uri="{FF2B5EF4-FFF2-40B4-BE49-F238E27FC236}">
                <a16:creationId xmlns:a16="http://schemas.microsoft.com/office/drawing/2014/main" id="{3E2D09A6-34D4-6719-9D2F-73342610ED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29785"/>
            <a:ext cx="7404111" cy="7050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FADC3CF6-24B0-582B-09B5-461E1F032633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1" y="2349015"/>
            <a:ext cx="7404111" cy="411740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44" lvl="0" indent="-247644">
              <a:spcBef>
                <a:spcPts val="0"/>
              </a:spcBef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878469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1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2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962013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7" y="1229785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8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2" y="649357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6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1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124381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609747" y="1259807"/>
            <a:ext cx="5801204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5597352" y="2444219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97353" y="2927134"/>
            <a:ext cx="5801204" cy="314981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74" y="0"/>
            <a:ext cx="492509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61781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012433" y="1259807"/>
            <a:ext cx="3796451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8000037" y="2444219"/>
            <a:ext cx="380884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00039" y="2927134"/>
            <a:ext cx="3796451" cy="353928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"/>
            <a:ext cx="7621725" cy="688080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28215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24C414-53CE-6E4C-6C58-11787C1815D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1075334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3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5" name="Google Shape;17;p4">
            <a:extLst>
              <a:ext uri="{FF2B5EF4-FFF2-40B4-BE49-F238E27FC236}">
                <a16:creationId xmlns:a16="http://schemas.microsoft.com/office/drawing/2014/main" id="{4BBA6BCE-6501-474B-E145-069882FA21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137989" cy="10593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79759FF7-17D4-F693-7D47-F68D8D928AD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0" y="2438401"/>
            <a:ext cx="5137989" cy="3339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069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8" y="1229786"/>
            <a:ext cx="11419417" cy="7184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9468" y="2926906"/>
            <a:ext cx="11419417" cy="31162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9466" y="2270316"/>
            <a:ext cx="11419417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9795CB-8031-BD26-2FA7-E8870853DA2C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240004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C5E786-63B2-B51C-17EC-3C8965764AA4}"/>
              </a:ext>
            </a:extLst>
          </p:cNvPr>
          <p:cNvSpPr/>
          <p:nvPr userDrawn="1"/>
        </p:nvSpPr>
        <p:spPr>
          <a:xfrm>
            <a:off x="8128000" y="3427200"/>
            <a:ext cx="4064000" cy="343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C7171-5B7B-C533-48C3-F2C92EE3229A}"/>
              </a:ext>
            </a:extLst>
          </p:cNvPr>
          <p:cNvSpPr/>
          <p:nvPr userDrawn="1"/>
        </p:nvSpPr>
        <p:spPr>
          <a:xfrm>
            <a:off x="4064000" y="3427200"/>
            <a:ext cx="4064000" cy="343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D6DEDD-4EF6-17D1-D8AF-F474CE9ECB1B}"/>
              </a:ext>
            </a:extLst>
          </p:cNvPr>
          <p:cNvSpPr/>
          <p:nvPr userDrawn="1"/>
        </p:nvSpPr>
        <p:spPr>
          <a:xfrm>
            <a:off x="0" y="342720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4" name="Google Shape;14;p3"/>
          <p:cNvSpPr txBox="1">
            <a:spLocks noGrp="1"/>
          </p:cNvSpPr>
          <p:nvPr userDrawn="1">
            <p:ph type="title"/>
          </p:nvPr>
        </p:nvSpPr>
        <p:spPr>
          <a:xfrm>
            <a:off x="4351497" y="450575"/>
            <a:ext cx="3454035" cy="270344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667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D05A8E3-37F5-BFFF-85AC-115BB6F37B75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0" y="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2787284-BC23-5917-B081-75B49F279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4659" y="4674615"/>
            <a:ext cx="2812543" cy="10429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21552A-53EB-BEDD-9F29-D6BE1F803A57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1" name="Google Shape;18;p4">
            <a:extLst>
              <a:ext uri="{FF2B5EF4-FFF2-40B4-BE49-F238E27FC236}">
                <a16:creationId xmlns:a16="http://schemas.microsoft.com/office/drawing/2014/main" id="{1B247A21-85B3-F846-90B5-D5736785DE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3778303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010900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C5E786-63B2-B51C-17EC-3C8965764AA4}"/>
              </a:ext>
            </a:extLst>
          </p:cNvPr>
          <p:cNvSpPr/>
          <p:nvPr userDrawn="1"/>
        </p:nvSpPr>
        <p:spPr>
          <a:xfrm>
            <a:off x="8128000" y="3427200"/>
            <a:ext cx="4064000" cy="343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C7171-5B7B-C533-48C3-F2C92EE3229A}"/>
              </a:ext>
            </a:extLst>
          </p:cNvPr>
          <p:cNvSpPr/>
          <p:nvPr userDrawn="1"/>
        </p:nvSpPr>
        <p:spPr>
          <a:xfrm>
            <a:off x="4064000" y="3427200"/>
            <a:ext cx="4064000" cy="343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D6DEDD-4EF6-17D1-D8AF-F474CE9ECB1B}"/>
              </a:ext>
            </a:extLst>
          </p:cNvPr>
          <p:cNvSpPr/>
          <p:nvPr userDrawn="1"/>
        </p:nvSpPr>
        <p:spPr>
          <a:xfrm>
            <a:off x="0" y="342720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4" name="Google Shape;14;p3"/>
          <p:cNvSpPr txBox="1">
            <a:spLocks noGrp="1"/>
          </p:cNvSpPr>
          <p:nvPr userDrawn="1">
            <p:ph type="title"/>
          </p:nvPr>
        </p:nvSpPr>
        <p:spPr>
          <a:xfrm>
            <a:off x="4351497" y="450575"/>
            <a:ext cx="3454035" cy="270344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667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D05A8E3-37F5-BFFF-85AC-115BB6F37B75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0" y="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2787284-BC23-5917-B081-75B49F279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4659" y="4674615"/>
            <a:ext cx="2812543" cy="10429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21552A-53EB-BEDD-9F29-D6BE1F803A57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1" name="Google Shape;18;p4">
            <a:extLst>
              <a:ext uri="{FF2B5EF4-FFF2-40B4-BE49-F238E27FC236}">
                <a16:creationId xmlns:a16="http://schemas.microsoft.com/office/drawing/2014/main" id="{1B247A21-85B3-F846-90B5-D5736785DE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3778303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231590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E898E7-A497-C4B0-BC8B-FEE178EDE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E91-D014-3244-B239-AF8FDA674A84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AE1BA1-1B5E-0ADD-B9E4-C191BFD39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10BAC5-F89D-F00E-D857-1BE592968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3FCC-FE98-D34A-84F5-97CA3151E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9926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mple Gre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E99E-B26A-8B7C-37CB-E4324348AF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7218B9C-B00F-C9F9-2C57-73E923F111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4"/>
            <a:ext cx="716813" cy="26746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66B9CA-F9D7-980B-0437-035F48D70D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7F62D86-1C1C-66FF-5A79-398063921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839" y="2252719"/>
            <a:ext cx="11287125" cy="1496323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13974476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over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E14AAF2-85B3-58FC-08BE-EFDC387F69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0785" y="1975744"/>
            <a:ext cx="5107305" cy="349445"/>
          </a:xfrm>
        </p:spPr>
        <p:txBody>
          <a:bodyPr>
            <a:noAutofit/>
          </a:bodyPr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1E231467-AE18-DF47-8EC2-61BB657A1E21}"/>
              </a:ext>
            </a:extLst>
          </p:cNvPr>
          <p:cNvSpPr/>
          <p:nvPr/>
        </p:nvSpPr>
        <p:spPr>
          <a:xfrm rot="16200000" flipH="1">
            <a:off x="6744463" y="1410467"/>
            <a:ext cx="6872288" cy="4022784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40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78717" y="-7144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7" cy="133200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1B1DD69-C11D-653A-2BC3-A943E34361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1"/>
          </a:xfr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Title</a:t>
            </a:r>
            <a:r>
              <a:rPr lang="es-MX"/>
              <a:t> Here</a:t>
            </a:r>
            <a:endParaRPr lang="en-US"/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BA414DF7-27B4-05C4-1B8D-4E6BEC0BD2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1025"/>
      </p:ext>
    </p:extLst>
  </p:cSld>
  <p:clrMapOvr>
    <a:masterClrMapping/>
  </p:clrMapOvr>
  <p:hf sldNum="0" hdr="0" ftr="0" dt="0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 not remove" hidden="1">
            <a:extLst>
              <a:ext uri="{FF2B5EF4-FFF2-40B4-BE49-F238E27FC236}">
                <a16:creationId xmlns:a16="http://schemas.microsoft.com/office/drawing/2014/main" id="{B90B5243-2FD6-A224-232E-2759A7F51DB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6933" cy="16933"/>
          </a:xfrm>
          <a:prstGeom prst="octagon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89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29651144-F5B0-2D23-517E-6C171D946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2772585-F16B-D74D-F19F-1CB70B47FB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2" name="Graphic 3">
            <a:extLst>
              <a:ext uri="{FF2B5EF4-FFF2-40B4-BE49-F238E27FC236}">
                <a16:creationId xmlns:a16="http://schemas.microsoft.com/office/drawing/2014/main" id="{AEA2CD01-09E9-7FDB-EA66-083AA01B81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99077"/>
      </p:ext>
    </p:extLst>
  </p:cSld>
  <p:clrMapOvr>
    <a:masterClrMapping/>
  </p:clrMapOvr>
  <p:hf sldNum="0" hdr="0" ftr="0" dt="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1"/>
            <a:ext cx="12321541" cy="6987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3F7E91F-7BE4-0D65-52EC-8C592E3456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5"/>
            <a:ext cx="716813" cy="26746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367A014-8684-5381-0E8F-89E0BC7AEB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5105" y="1741105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01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A112DF42-AAF6-80C9-3FC1-E17EA0F50F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2609" y="1956216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ECDEC0E-47CA-16CA-FCE2-20D5A9DBD9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5105" y="2770786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02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4AC9F748-F6F7-294A-92A3-3262B1DC8D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12609" y="2985899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90C64170-6536-6ECB-3E55-7415B1161B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5105" y="3785410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03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B40ACF7A-FBB5-B222-5541-320F29B299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609" y="4000523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1B783AB0-4FB0-AD3F-C29B-1187A50006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55105" y="4815091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04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3466CEA4-5074-735D-30B7-422E47E76C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2609" y="5030203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223F010E-C5EA-2D04-8B06-A2ED64E24C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73821" y="1741105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05</a:t>
            </a:r>
          </a:p>
        </p:txBody>
      </p:sp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2AC6095E-7E90-3515-F238-82CE7A06EFD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31325" y="1956216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7AD9A660-7ACF-E5DB-536A-223E3355B72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73821" y="2770786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06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DCAF750B-DDBA-B09B-1846-319D16E0D6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1325" y="2985899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FE8617DF-66D0-8D98-2397-30D41511B78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73821" y="3785410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07</a:t>
            </a:r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E506FF5C-2D01-523D-0F4D-38BEDB77D3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31325" y="4000523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F4F7FFAF-053C-2D35-0894-AE3945315F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73821" y="4815091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08</a:t>
            </a: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11DE1129-5659-DFD0-0811-AC52460CA7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931325" y="5030203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50" name="Slide Number Placeholder 2">
            <a:extLst>
              <a:ext uri="{FF2B5EF4-FFF2-40B4-BE49-F238E27FC236}">
                <a16:creationId xmlns:a16="http://schemas.microsoft.com/office/drawing/2014/main" id="{279635A6-1599-D799-BA37-866491B80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1" y="75703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A272E9-28AB-1882-E622-94D6E5FEA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814689432"/>
      </p:ext>
    </p:extLst>
  </p:cSld>
  <p:clrMapOvr>
    <a:masterClrMapping/>
  </p:clrMapOvr>
  <p:hf sldNum="0" hdr="0" ftr="0" dt="0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Cover-Final Questio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1E231467-AE18-DF47-8EC2-61BB657A1E21}"/>
              </a:ext>
            </a:extLst>
          </p:cNvPr>
          <p:cNvSpPr/>
          <p:nvPr/>
        </p:nvSpPr>
        <p:spPr>
          <a:xfrm rot="16200000" flipH="1">
            <a:off x="6744463" y="1410467"/>
            <a:ext cx="6872288" cy="4022784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40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78717" y="-7144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7" cy="133200"/>
          </a:xfrm>
          <a:prstGeom prst="rect">
            <a:avLst/>
          </a:prstGeom>
        </p:spPr>
      </p:pic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64C38074-E17F-E765-D125-23400FF7B6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1"/>
          </a:xfr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1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Questions?</a:t>
            </a:r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4FB800FE-F5FF-002D-044C-2A75668051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3311"/>
      </p:ext>
    </p:extLst>
  </p:cSld>
  <p:clrMapOvr>
    <a:masterClrMapping/>
  </p:clrMapOvr>
  <p:hf sldNum="0" hdr="0" ftr="0" dt="0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ack Cov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098546" y="3036946"/>
            <a:ext cx="1994908" cy="78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32565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5956E831-3503-0169-E9A2-6375E2A813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5"/>
            <a:ext cx="2777707" cy="1436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E459441-1E81-38F9-73A2-F9B072F67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E382489-BA83-B92F-2702-E7EC080247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3" name="Graphic 3">
            <a:extLst>
              <a:ext uri="{FF2B5EF4-FFF2-40B4-BE49-F238E27FC236}">
                <a16:creationId xmlns:a16="http://schemas.microsoft.com/office/drawing/2014/main" id="{6C760A1A-24BA-E3BF-E5EF-AF3D8D896B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243219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1817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7880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936065" y="1229787"/>
            <a:ext cx="6872819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38" lvl="0" indent="-247638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A1D5A9-D66E-D1EB-F263-69980D4614E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04325767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White Background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82544DA-924C-A7E6-4ACC-76B8B1D73B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775937" y="668215"/>
            <a:ext cx="4814888" cy="5434012"/>
          </a:xfrm>
        </p:spPr>
        <p:txBody>
          <a:bodyPr anchor="ctr"/>
          <a:lstStyle>
            <a:lvl1pPr algn="ctr">
              <a:defRPr/>
            </a:lvl1pPr>
          </a:lstStyle>
          <a:p>
            <a:pPr>
              <a:lnSpc>
                <a:spcPct val="150000"/>
              </a:lnSpc>
            </a:pPr>
            <a:r>
              <a:rPr lang="en-US" sz="1800">
                <a:solidFill>
                  <a:srgbClr val="000000"/>
                </a:solidFill>
              </a:rPr>
              <a:t>Picture or product screenshot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2B8E3A-7FF6-07CF-D528-23D43B279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837" y="2554288"/>
            <a:ext cx="5618163" cy="1469072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F7793F4-F264-579B-9A7F-92651B502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07240C4-15A0-AD9B-C25D-4D818C27B8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2" name="Graphic 3">
            <a:extLst>
              <a:ext uri="{FF2B5EF4-FFF2-40B4-BE49-F238E27FC236}">
                <a16:creationId xmlns:a16="http://schemas.microsoft.com/office/drawing/2014/main" id="{581F57ED-0876-06DF-9531-2BF9450F90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017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0"/>
            <a:ext cx="12321541" cy="6987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3F7E91F-7BE4-0D65-52EC-8C592E3456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367A014-8684-5381-0E8F-89E0BC7AEB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69095" y="1741103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01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A112DF42-AAF6-80C9-3FC1-E17EA0F50F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3726" y="1813744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A1F6D2B2-E5BF-7057-EEF7-F935CCDBF6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3726" y="2183076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ECDEC0E-47CA-16CA-FCE2-20D5A9DBD9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69095" y="2770784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02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4AC9F748-F6F7-294A-92A3-3262B1DC8D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73726" y="2843425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463840EF-631F-0E6D-23A7-31137D4AD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73726" y="3212757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90C64170-6536-6ECB-3E55-7415B1161B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69095" y="3785408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03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B40ACF7A-FBB5-B222-5541-320F29B299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73726" y="385805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34EE9EF3-DA28-1377-3C11-102017911C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73726" y="4227383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1B783AB0-4FB0-AD3F-C29B-1187A50006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9095" y="4815089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04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3466CEA4-5074-735D-30B7-422E47E76C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73726" y="488773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5" name="Text Placeholder 23">
            <a:extLst>
              <a:ext uri="{FF2B5EF4-FFF2-40B4-BE49-F238E27FC236}">
                <a16:creationId xmlns:a16="http://schemas.microsoft.com/office/drawing/2014/main" id="{CEA1F3A8-7E62-8665-C06F-25986DF9ED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73726" y="5257064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223F010E-C5EA-2D04-8B06-A2ED64E24C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26695" y="1741103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05</a:t>
            </a:r>
          </a:p>
        </p:txBody>
      </p:sp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2AC6095E-7E90-3515-F238-82CE7A06EFD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31326" y="1813744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139B3295-1E64-2627-1F1F-6404771F78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31326" y="2183076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7AD9A660-7ACF-E5DB-536A-223E3355B72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26695" y="2770784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06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DCAF750B-DDBA-B09B-1846-319D16E0D6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1326" y="2843425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A1DCD448-7E2A-5306-6D02-84A4AA2E72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31326" y="3212757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FE8617DF-66D0-8D98-2397-30D41511B78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826695" y="3785408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07</a:t>
            </a:r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E506FF5C-2D01-523D-0F4D-38BEDB77D3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31326" y="385805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4" name="Text Placeholder 23">
            <a:extLst>
              <a:ext uri="{FF2B5EF4-FFF2-40B4-BE49-F238E27FC236}">
                <a16:creationId xmlns:a16="http://schemas.microsoft.com/office/drawing/2014/main" id="{11113515-EAB4-795D-D3C9-1D8674503FE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31326" y="4227383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F4F7FFAF-053C-2D35-0894-AE3945315F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26695" y="4815089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08</a:t>
            </a: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11DE1129-5659-DFD0-0811-AC52460CA7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931326" y="488773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3E71F5E8-B2D9-6CFC-BB7B-729D228C23C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31326" y="5257064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50" name="Slide Number Placeholder 2">
            <a:extLst>
              <a:ext uri="{FF2B5EF4-FFF2-40B4-BE49-F238E27FC236}">
                <a16:creationId xmlns:a16="http://schemas.microsoft.com/office/drawing/2014/main" id="{279635A6-1599-D799-BA37-866491B80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1" y="75702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59810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81878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204671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4251A-C11F-4421-9CC6-435645679381}" type="slidenum">
              <a:rPr lang="en-CA" smtClean="0"/>
              <a:t>‹#›</a:t>
            </a:fld>
            <a:endParaRPr lang="en-CA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7218B9C-B00F-C9F9-2C57-73E923F111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FAFCCF1-5E5E-AC46-6B12-157B2E5F17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13486" y="1811883"/>
            <a:ext cx="3469511" cy="952292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buNone/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C9E54A-6A06-44DC-80A5-FFC3EF5C49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3486" y="2952751"/>
            <a:ext cx="3469511" cy="952500"/>
          </a:xfrm>
        </p:spPr>
        <p:txBody>
          <a:bodyPr>
            <a:noAutofit/>
          </a:bodyPr>
          <a:lstStyle>
            <a:lvl1pPr marL="342891" indent="-342891">
              <a:buFont typeface="Arial" panose="020B0604020202020204" pitchFamily="34" charset="0"/>
              <a:buChar char="•"/>
              <a:defRPr sz="1000">
                <a:solidFill>
                  <a:schemeClr val="accent4"/>
                </a:solidFill>
              </a:defRPr>
            </a:lvl1pPr>
            <a:lvl2pPr>
              <a:defRPr sz="1000">
                <a:solidFill>
                  <a:schemeClr val="accent4"/>
                </a:solidFill>
              </a:defRPr>
            </a:lvl2pPr>
            <a:lvl3pPr>
              <a:defRPr sz="1000">
                <a:solidFill>
                  <a:schemeClr val="accent4"/>
                </a:solidFill>
              </a:defRPr>
            </a:lvl3pPr>
            <a:lvl4pPr>
              <a:defRPr sz="1000">
                <a:solidFill>
                  <a:schemeClr val="accent4"/>
                </a:solidFill>
              </a:defRPr>
            </a:lvl4pPr>
            <a:lvl5pPr>
              <a:defRPr sz="1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Lorem Ipsum</a:t>
            </a:r>
          </a:p>
          <a:p>
            <a:pPr lvl="0"/>
            <a:r>
              <a:rPr lang="en-US"/>
              <a:t>Lorem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9651144-F5B0-2D23-517E-6C171D946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2772585-F16B-D74D-F19F-1CB70B47FB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12064940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 not remove" hidden="1">
            <a:extLst>
              <a:ext uri="{FF2B5EF4-FFF2-40B4-BE49-F238E27FC236}">
                <a16:creationId xmlns:a16="http://schemas.microsoft.com/office/drawing/2014/main" id="{EB0F8F80-04B3-5A67-A043-5D0CB1F951DB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6933" cy="16933"/>
          </a:xfrm>
          <a:prstGeom prst="octagon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89"/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6291" y="197249"/>
            <a:ext cx="11416243" cy="464184"/>
          </a:xfrm>
          <a:prstGeom prst="rect">
            <a:avLst/>
          </a:prstGeom>
        </p:spPr>
        <p:txBody>
          <a:bodyPr spcFirstLastPara="1" wrap="square" lIns="0" tIns="36000" rIns="0" bIns="36000" anchor="ctr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6291" y="1206301"/>
            <a:ext cx="11422592" cy="483681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6291" y="843024"/>
            <a:ext cx="11416243" cy="295024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D6CD08BF-CEA6-F05F-6088-508E8CDB80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2482" y="261185"/>
            <a:ext cx="1030052" cy="381977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196235BB-B566-5BB9-8D2E-72B38675F45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6291" y="6513239"/>
            <a:ext cx="11416243" cy="295024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19;p4">
            <a:extLst>
              <a:ext uri="{FF2B5EF4-FFF2-40B4-BE49-F238E27FC236}">
                <a16:creationId xmlns:a16="http://schemas.microsoft.com/office/drawing/2014/main" id="{9A7E0CCE-6DCC-50AB-3761-0FD4FE831E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070933" y="6513239"/>
            <a:ext cx="731600" cy="211032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 sz="800" b="0" i="0">
                <a:solidFill>
                  <a:schemeClr val="tx1"/>
                </a:solidFill>
                <a:latin typeface="+mj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9044720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2F845E-4928-E86F-86F9-150C6DF738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3999" y="769230"/>
            <a:ext cx="4639733" cy="5219700"/>
          </a:xfrm>
          <a:prstGeom prst="round2DiagRect">
            <a:avLst>
              <a:gd name="adj1" fmla="val 0"/>
              <a:gd name="adj2" fmla="val 0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0"/>
            <a:ext cx="12321541" cy="69873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C361E76-AAFF-B34B-DC89-0274DE8D0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A5F5A42-C786-382E-3DA7-DD111C3B12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6BC537A6-4679-CEDD-35BF-8DAC79126E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75770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0569" y="278518"/>
            <a:ext cx="11771309" cy="658487"/>
          </a:xfrm>
        </p:spPr>
        <p:txBody>
          <a:bodyPr anchor="t">
            <a:normAutofit/>
          </a:bodyPr>
          <a:lstStyle>
            <a:lvl1pPr>
              <a:defRPr sz="2909"/>
            </a:lvl1pPr>
          </a:lstStyle>
          <a:p>
            <a:pPr marL="0" marR="0" lvl="0" indent="0" algn="l" defTabSz="11526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  <a:br>
              <a:rPr lang="en-US"/>
            </a:b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5A1AD-200F-4871-A1B4-D274BF249600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0DE2-A13F-4C55-894C-6D03078441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DC9A27-A90F-E285-CB3F-397B8D920A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569" y="1722472"/>
            <a:ext cx="11771309" cy="2630089"/>
          </a:xfrm>
        </p:spPr>
        <p:txBody>
          <a:bodyPr>
            <a:normAutofit/>
          </a:bodyPr>
          <a:lstStyle>
            <a:lvl1pPr>
              <a:defRPr sz="1616"/>
            </a:lvl1pPr>
            <a:lvl2pPr marL="506682" indent="-287334">
              <a:buFont typeface="Montserrat Medium" pitchFamily="2" charset="0"/>
              <a:buChar char="‐"/>
              <a:defRPr sz="1455"/>
            </a:lvl2pPr>
            <a:lvl3pPr marL="695244" indent="-287334">
              <a:buFont typeface="Montserrat Medium" pitchFamily="2" charset="0"/>
              <a:buChar char="‐"/>
              <a:defRPr sz="1132"/>
            </a:lvl3pPr>
          </a:lstStyle>
          <a:p>
            <a:pPr lvl="0"/>
            <a:r>
              <a:rPr lang="en-US"/>
              <a:t>Bullet 1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926B1FE-B9B7-6214-1A3D-436162D7CA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569" y="1110054"/>
            <a:ext cx="11771309" cy="451575"/>
          </a:xfrm>
          <a:solidFill>
            <a:srgbClr val="002060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939">
                <a:solidFill>
                  <a:schemeClr val="bg1"/>
                </a:solidFill>
              </a:defRPr>
            </a:lvl1pPr>
            <a:lvl2pPr marL="506682" indent="-287334">
              <a:buFont typeface="Montserrat Medium" pitchFamily="2" charset="0"/>
              <a:buChar char="‐"/>
              <a:defRPr sz="1616"/>
            </a:lvl2pPr>
            <a:lvl3pPr marL="695244" indent="-287334">
              <a:buFont typeface="Montserrat Medium" pitchFamily="2" charset="0"/>
              <a:buChar char="‐"/>
              <a:defRPr sz="1293"/>
            </a:lvl3pPr>
          </a:lstStyle>
          <a:p>
            <a:pPr lvl="0"/>
            <a:r>
              <a:rPr lang="en-US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16578997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43" y="215728"/>
            <a:ext cx="10515600" cy="433159"/>
          </a:xfrm>
        </p:spPr>
        <p:txBody>
          <a:bodyPr>
            <a:noAutofit/>
          </a:bodyPr>
          <a:lstStyle>
            <a:lvl1pPr>
              <a:defRPr sz="2667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426" y="2103136"/>
            <a:ext cx="11491687" cy="42595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tabLst>
                <a:tab pos="3737940" algn="l"/>
              </a:tabLst>
              <a:defRPr sz="1867">
                <a:solidFill>
                  <a:schemeClr val="tx1"/>
                </a:solidFill>
                <a:latin typeface="Public Sans Light" panose="020B0604020202020204" charset="0"/>
              </a:defRPr>
            </a:lvl1pPr>
            <a:lvl2pPr marL="537620" indent="-228594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/>
                </a:solidFill>
                <a:latin typeface="Public Sans Light" panose="020B0604020202020204" charset="0"/>
              </a:defRPr>
            </a:lvl2pPr>
            <a:lvl3pPr marL="842412" indent="-228594">
              <a:lnSpc>
                <a:spcPct val="100000"/>
              </a:lnSpc>
              <a:spcBef>
                <a:spcPts val="0"/>
              </a:spcBef>
              <a:defRPr sz="1467">
                <a:solidFill>
                  <a:schemeClr val="tx1"/>
                </a:solidFill>
                <a:latin typeface="Public Sans Light" panose="020B0604020202020204" charset="0"/>
              </a:defRPr>
            </a:lvl3pPr>
            <a:lvl4pPr marL="1147205" indent="-228594">
              <a:defRPr sz="1867">
                <a:solidFill>
                  <a:schemeClr val="tx1"/>
                </a:solidFill>
              </a:defRPr>
            </a:lvl4pPr>
            <a:lvl5pPr marL="1451997" indent="-228594">
              <a:defRPr sz="186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29260" y="214762"/>
            <a:ext cx="892627" cy="433159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 Medium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CFB8E92-E5E5-5346-202A-AD12F8AC17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388819" y="1618564"/>
            <a:ext cx="3429000" cy="177363"/>
          </a:xfrm>
          <a:prstGeom prst="rect">
            <a:avLst/>
          </a:prstGeom>
        </p:spPr>
      </p:pic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C068A09-0200-4F0E-6D6E-079DCF4984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2143" y="1429668"/>
            <a:ext cx="11542487" cy="537216"/>
          </a:xfrm>
          <a:prstGeom prst="rect">
            <a:avLst/>
          </a:prstGeom>
          <a:solidFill>
            <a:srgbClr val="281978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133">
                <a:solidFill>
                  <a:schemeClr val="bg1"/>
                </a:solidFill>
                <a:latin typeface="Public Sans Light" panose="020B0604020202020204" charset="0"/>
              </a:defRPr>
            </a:lvl1pPr>
            <a:lvl2pPr marL="836063" indent="-474121">
              <a:buFont typeface="Montserrat Medium" pitchFamily="2" charset="0"/>
              <a:buChar char="‐"/>
              <a:defRPr sz="2667"/>
            </a:lvl2pPr>
            <a:lvl3pPr marL="1147205" indent="-474121">
              <a:buFont typeface="Montserrat Medium" pitchFamily="2" charset="0"/>
              <a:buChar char="‐"/>
              <a:defRPr sz="2133"/>
            </a:lvl3pPr>
          </a:lstStyle>
          <a:p>
            <a:pPr lvl="0"/>
            <a:r>
              <a:rPr lang="en-US"/>
              <a:t>Sub-Title</a:t>
            </a: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24758182-7A64-6589-90E6-36ACCC3C0DA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9401" y="767620"/>
            <a:ext cx="11542487" cy="6124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>
                <a:solidFill>
                  <a:schemeClr val="tx1"/>
                </a:solidFill>
                <a:latin typeface="Montserrat Medium" pitchFamily="2" charset="0"/>
              </a:defRPr>
            </a:lvl1pPr>
          </a:lstStyle>
          <a:p>
            <a:pPr lvl="0"/>
            <a:r>
              <a:rPr lang="en-US"/>
              <a:t>Click to edit Slide</a:t>
            </a:r>
          </a:p>
        </p:txBody>
      </p:sp>
      <p:sp>
        <p:nvSpPr>
          <p:cNvPr id="15" name="Google Shape;34;p28">
            <a:extLst>
              <a:ext uri="{FF2B5EF4-FFF2-40B4-BE49-F238E27FC236}">
                <a16:creationId xmlns:a16="http://schemas.microsoft.com/office/drawing/2014/main" id="{197EB356-D86E-98E4-1362-01DBFB7A8B64}"/>
              </a:ext>
            </a:extLst>
          </p:cNvPr>
          <p:cNvSpPr/>
          <p:nvPr userDrawn="1"/>
        </p:nvSpPr>
        <p:spPr>
          <a:xfrm>
            <a:off x="-812" y="6612834"/>
            <a:ext cx="4787807" cy="24617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121899" tIns="60935" rIns="121899" bIns="60935" anchor="t" anchorCtr="0" compatLnSpc="1">
            <a:spAutoFit/>
          </a:bodyPr>
          <a:lstStyle/>
          <a:p>
            <a:pPr defTabSz="121908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>
                <a:solidFill>
                  <a:srgbClr val="8080AE"/>
                </a:solidFill>
              </a:rPr>
              <a:t>Copyright © 2025 Euna. This information is confidential. All rights reserved.</a:t>
            </a:r>
            <a:endParaRPr lang="en-US" sz="1200">
              <a:solidFill>
                <a:srgbClr val="808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0343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0"/>
            <a:ext cx="12321541" cy="6987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3F7E91F-7BE4-0D65-52EC-8C592E3456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367A014-8684-5381-0E8F-89E0BC7AEB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69095" y="1741103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01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A112DF42-AAF6-80C9-3FC1-E17EA0F50F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3726" y="1813744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A1F6D2B2-E5BF-7057-EEF7-F935CCDBF6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3726" y="2183076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ECDEC0E-47CA-16CA-FCE2-20D5A9DBD9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69095" y="2770785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02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4AC9F748-F6F7-294A-92A3-3262B1DC8D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73726" y="2843426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463840EF-631F-0E6D-23A7-31137D4AD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73726" y="3212757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90C64170-6536-6ECB-3E55-7415B1161B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69095" y="3785409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03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B40ACF7A-FBB5-B222-5541-320F29B299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73726" y="385805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34EE9EF3-DA28-1377-3C11-102017911C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73726" y="4227383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1B783AB0-4FB0-AD3F-C29B-1187A50006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9095" y="4815090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04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3466CEA4-5074-735D-30B7-422E47E76C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73726" y="488773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5" name="Text Placeholder 23">
            <a:extLst>
              <a:ext uri="{FF2B5EF4-FFF2-40B4-BE49-F238E27FC236}">
                <a16:creationId xmlns:a16="http://schemas.microsoft.com/office/drawing/2014/main" id="{CEA1F3A8-7E62-8665-C06F-25986DF9ED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73726" y="5257064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223F010E-C5EA-2D04-8B06-A2ED64E24C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26695" y="1741103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05</a:t>
            </a:r>
          </a:p>
        </p:txBody>
      </p:sp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2AC6095E-7E90-3515-F238-82CE7A06EFD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31326" y="1813744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139B3295-1E64-2627-1F1F-6404771F78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31326" y="2183076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7AD9A660-7ACF-E5DB-536A-223E3355B72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26695" y="2770785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06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DCAF750B-DDBA-B09B-1846-319D16E0D6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1326" y="2843426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A1DCD448-7E2A-5306-6D02-84A4AA2E72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31326" y="3212757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FE8617DF-66D0-8D98-2397-30D41511B78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826695" y="3785409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07</a:t>
            </a:r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E506FF5C-2D01-523D-0F4D-38BEDB77D3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31326" y="385805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4" name="Text Placeholder 23">
            <a:extLst>
              <a:ext uri="{FF2B5EF4-FFF2-40B4-BE49-F238E27FC236}">
                <a16:creationId xmlns:a16="http://schemas.microsoft.com/office/drawing/2014/main" id="{11113515-EAB4-795D-D3C9-1D8674503FE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31326" y="4227383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F4F7FFAF-053C-2D35-0894-AE3945315F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26695" y="4815090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08</a:t>
            </a: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11DE1129-5659-DFD0-0811-AC52460CA7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931326" y="488773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3E71F5E8-B2D9-6CFC-BB7B-729D228C23C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31326" y="5257064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50" name="Slide Number Placeholder 2">
            <a:extLst>
              <a:ext uri="{FF2B5EF4-FFF2-40B4-BE49-F238E27FC236}">
                <a16:creationId xmlns:a16="http://schemas.microsoft.com/office/drawing/2014/main" id="{279635A6-1599-D799-BA37-866491B80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1" y="75702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240D81-E6D7-C33C-8C48-E3A29785CC31}"/>
              </a:ext>
            </a:extLst>
          </p:cNvPr>
          <p:cNvSpPr txBox="1"/>
          <p:nvPr/>
        </p:nvSpPr>
        <p:spPr>
          <a:xfrm>
            <a:off x="613955" y="397568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0" i="0" u="none" strike="noStrike" cap="none">
                <a:solidFill>
                  <a:schemeClr val="tx1"/>
                </a:solidFill>
                <a:latin typeface="Montserrat Medium" panose="00000600000000000000" pitchFamily="50" charset="0"/>
                <a:cs typeface="Arial"/>
                <a:sym typeface="Arial"/>
              </a:rPr>
              <a:t>Agenda</a:t>
            </a:r>
            <a:endParaRPr lang="en-US" sz="2400" b="0" i="0" u="none" strike="noStrike" cap="none">
              <a:solidFill>
                <a:schemeClr val="tx1"/>
              </a:solidFill>
              <a:latin typeface="Montserrat Medium" panose="00000600000000000000" pitchFamily="50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661811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2F845E-4928-E86F-86F9-150C6DF738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3999" y="769230"/>
            <a:ext cx="4639733" cy="5219700"/>
          </a:xfrm>
          <a:prstGeom prst="round2DiagRect">
            <a:avLst>
              <a:gd name="adj1" fmla="val 0"/>
              <a:gd name="adj2" fmla="val 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5" y="6659543"/>
            <a:ext cx="12321541" cy="26746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C361E76-AAFF-B34B-DC89-0274DE8D0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576866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A5F5A42-C786-382E-3DA7-DD111C3B12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F145AF-8DEE-6771-7C5F-12576720DB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998200" y="6156881"/>
            <a:ext cx="943203" cy="37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32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48F48D-3BF5-CD2A-B364-9BEED2B727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8000" y="343080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B275B8D-BEEA-AB00-01E5-E44ABC1AE2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450575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59264" lvl="0" indent="0" algn="ctr">
              <a:lnSpc>
                <a:spcPts val="2133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2133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Google Shape;17;p4">
            <a:extLst>
              <a:ext uri="{FF2B5EF4-FFF2-40B4-BE49-F238E27FC236}">
                <a16:creationId xmlns:a16="http://schemas.microsoft.com/office/drawing/2014/main" id="{3E2D09A6-34D4-6719-9D2F-73342610ED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29785"/>
            <a:ext cx="7404111" cy="7050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FADC3CF6-24B0-582B-09B5-461E1F032633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2" y="2349016"/>
            <a:ext cx="7404111" cy="411740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38" lvl="0" indent="-247638">
              <a:spcBef>
                <a:spcPts val="0"/>
              </a:spcBef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7CE765-33CA-7338-C1AC-74F0EBE1DF56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56610689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3"/>
            <a:ext cx="2777706" cy="14367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478A9DC-4DF5-EC5F-B553-306EEBCE64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838" y="2252719"/>
            <a:ext cx="11287125" cy="1496322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C707A63-CDA4-4A52-7981-E674AA1C48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BC9025D-D243-F6BC-10B8-9C7516C6CF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2" name="Graphic 3">
            <a:extLst>
              <a:ext uri="{FF2B5EF4-FFF2-40B4-BE49-F238E27FC236}">
                <a16:creationId xmlns:a16="http://schemas.microsoft.com/office/drawing/2014/main" id="{771014BE-E473-8EBD-2E63-BD205461DE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3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3387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2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3" y="1123171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4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5"/>
            <a:ext cx="3048000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5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7087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389467" y="789519"/>
            <a:ext cx="4546600" cy="3441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4243" y="5920034"/>
            <a:ext cx="4521824" cy="546385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dk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5337603" y="3427200"/>
            <a:ext cx="6854399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64800" y="0"/>
            <a:ext cx="34272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7666037-91E2-9F1C-77CF-615C9339B5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4242" y="4567603"/>
            <a:ext cx="3101121" cy="114999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08D79E9-09FB-85ED-C318-F1DE44285E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28361" y="708221"/>
            <a:ext cx="2847584" cy="1877483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Trustworthy </a:t>
            </a:r>
            <a:br>
              <a:rPr lang="en-US"/>
            </a:br>
            <a:r>
              <a:rPr lang="en-US"/>
              <a:t>Purpose-Built</a:t>
            </a:r>
          </a:p>
          <a:p>
            <a:pPr lvl="0"/>
            <a:r>
              <a:rPr lang="en-US"/>
              <a:t>People-Focused</a:t>
            </a:r>
          </a:p>
          <a:p>
            <a:pPr lvl="0"/>
            <a:r>
              <a:rPr lang="en-US"/>
              <a:t>Customer Centric</a:t>
            </a:r>
          </a:p>
          <a:p>
            <a:pPr lvl="0"/>
            <a:r>
              <a:rPr lang="en-US"/>
              <a:t>Dependable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B9798CD-2A32-EB91-1DE7-823DA95C79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8361" y="2846919"/>
            <a:ext cx="2847584" cy="4191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33" b="0" i="0">
                <a:solidFill>
                  <a:schemeClr val="tx2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KEY THEMES</a:t>
            </a:r>
          </a:p>
        </p:txBody>
      </p:sp>
    </p:spTree>
    <p:extLst>
      <p:ext uri="{BB962C8B-B14F-4D97-AF65-F5344CB8AC3E}">
        <p14:creationId xmlns:p14="http://schemas.microsoft.com/office/powerpoint/2010/main" val="366371021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9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10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6456D-7318-47FB-64D9-EE79A1619826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13659312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1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CFCBB3-D604-8E6D-0648-BD25B3F743EA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9" y="1453691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52F19F-0741-EF4F-E037-D3FFEAC5D455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722913-ED7A-9DFA-0537-52CE4E72C877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04263382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1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CFCBB3-D604-8E6D-0648-BD25B3F743EA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9" y="1453691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85110215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7" y="1453691"/>
            <a:ext cx="5043924" cy="48013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8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8547EBF-0BE3-EE95-3479-3F729F45E0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4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4E670-BB59-256F-8B3A-9D40066FB9AF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9A73E6-DC54-33E1-14FB-CEB53D3E720B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5520536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2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3" y="1123171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4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5"/>
            <a:ext cx="3048000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5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42057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389467" y="789519"/>
            <a:ext cx="4546600" cy="3441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4243" y="5920034"/>
            <a:ext cx="4521824" cy="546385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dk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5337603" y="3427200"/>
            <a:ext cx="6854399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64800" y="0"/>
            <a:ext cx="34272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7666037-91E2-9F1C-77CF-615C9339B5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4242" y="4567603"/>
            <a:ext cx="3101121" cy="114999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08D79E9-09FB-85ED-C318-F1DE44285E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28361" y="708221"/>
            <a:ext cx="2847584" cy="1877483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Trustworthy </a:t>
            </a:r>
            <a:br>
              <a:rPr lang="en-US"/>
            </a:br>
            <a:r>
              <a:rPr lang="en-US"/>
              <a:t>Purpose-Built</a:t>
            </a:r>
          </a:p>
          <a:p>
            <a:pPr lvl="0"/>
            <a:r>
              <a:rPr lang="en-US"/>
              <a:t>People-Focused</a:t>
            </a:r>
          </a:p>
          <a:p>
            <a:pPr lvl="0"/>
            <a:r>
              <a:rPr lang="en-US"/>
              <a:t>Customer Centric</a:t>
            </a:r>
          </a:p>
          <a:p>
            <a:pPr lvl="0"/>
            <a:r>
              <a:rPr lang="en-US"/>
              <a:t>Dependable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B9798CD-2A32-EB91-1DE7-823DA95C79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8361" y="2846919"/>
            <a:ext cx="2847584" cy="4191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33" b="0" i="0">
                <a:solidFill>
                  <a:schemeClr val="tx2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KEY THEMES</a:t>
            </a:r>
          </a:p>
        </p:txBody>
      </p:sp>
    </p:spTree>
    <p:extLst>
      <p:ext uri="{BB962C8B-B14F-4D97-AF65-F5344CB8AC3E}">
        <p14:creationId xmlns:p14="http://schemas.microsoft.com/office/powerpoint/2010/main" val="255658257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9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10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6456D-7318-47FB-64D9-EE79A1619826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96550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2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4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3" y="1745252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6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30844327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1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CFCBB3-D604-8E6D-0648-BD25B3F743EA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9" y="1453691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24180052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7" y="1453691"/>
            <a:ext cx="5043924" cy="48013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8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8547EBF-0BE3-EE95-3479-3F729F45E0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4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4E670-BB59-256F-8B3A-9D40066FB9AF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9A73E6-DC54-33E1-14FB-CEB53D3E720B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93930404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7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2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7" y="1229785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E2B2CC-E164-BF5C-2B92-57414B4D7236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4029627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7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2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7" y="1229785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E2B2CC-E164-BF5C-2B92-57414B4D7236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74974695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7" y="1229783"/>
            <a:ext cx="4169833" cy="52366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41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7" y="1231532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8E123-DFA3-CE74-EEDF-71B145F3A5E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515039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8" y="1229786"/>
            <a:ext cx="11419417" cy="7184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9468" y="2926906"/>
            <a:ext cx="11419417" cy="31162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9466" y="2270316"/>
            <a:ext cx="11419417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9795CB-8031-BD26-2FA7-E8870853DA2C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7360094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7880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936065" y="1229787"/>
            <a:ext cx="6872819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38" lvl="0" indent="-247638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A1D5A9-D66E-D1EB-F263-69980D4614E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84970476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48F48D-3BF5-CD2A-B364-9BEED2B727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8000" y="343080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B275B8D-BEEA-AB00-01E5-E44ABC1AE2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450575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59264" lvl="0" indent="0" algn="ctr">
              <a:lnSpc>
                <a:spcPts val="2133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2133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Google Shape;17;p4">
            <a:extLst>
              <a:ext uri="{FF2B5EF4-FFF2-40B4-BE49-F238E27FC236}">
                <a16:creationId xmlns:a16="http://schemas.microsoft.com/office/drawing/2014/main" id="{3E2D09A6-34D4-6719-9D2F-73342610ED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29785"/>
            <a:ext cx="7404111" cy="7050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FADC3CF6-24B0-582B-09B5-461E1F032633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2" y="2349016"/>
            <a:ext cx="7404111" cy="411740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38" lvl="0" indent="-247638">
              <a:spcBef>
                <a:spcPts val="0"/>
              </a:spcBef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7CE765-33CA-7338-C1AC-74F0EBE1DF56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79549931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2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4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3" y="1745252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6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25399443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8" y="1229786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9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3" y="649358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7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2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2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138555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8" y="1229786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9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3" y="649358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7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2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2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25002273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2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4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3" y="1745252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6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87050337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8" y="1229786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9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3" y="649358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7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2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2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10733306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8B5003C5-F0B8-4CE4-FEB9-E80ABEE7B7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41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DF8C2A8-B8D6-00FF-F733-7D1BEE57C2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7" y="1231532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106129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609747" y="1259807"/>
            <a:ext cx="5801204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5597353" y="2444220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97354" y="2927136"/>
            <a:ext cx="5801204" cy="314981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75" y="0"/>
            <a:ext cx="492509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3BF35-F606-2CAB-8F0E-4B7D6F18180A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70092452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012433" y="1259807"/>
            <a:ext cx="3796451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8000038" y="2444220"/>
            <a:ext cx="380884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00040" y="2927135"/>
            <a:ext cx="3796451" cy="353928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" y="2"/>
            <a:ext cx="7621725" cy="688080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3BF35-F606-2CAB-8F0E-4B7D6F18180A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60709925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E0F9B7ED-B7E5-FAAC-A8EB-BDA8DC86D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D57683B-9A68-7B32-EA44-B1357EF835D4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B6098-D64B-047F-F2E7-29A9E99795A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5379540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48A4F8F-D84D-8324-B817-31BC6A70E0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44F32B2-C08F-23B9-7F49-480F60D0E05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E14D7-483A-8064-520D-F3F397A4D45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86174337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BC989CA-BC00-6C46-71A6-277C8FE5459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21749-4A80-6DA7-1428-C7EC9C1E80D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F3DBBEDE-8B4E-8B45-79FF-465A698F01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FEB52E53-B491-81F9-C9F3-E6A3AEE5B222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tx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091142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81F1B8-29FA-D6AB-46BF-B96E1C87F295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4962376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358CC89C-2552-A5F9-DB6B-9DFEF4402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9D2D3974-FE35-0420-FDDC-16BB99D38529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5283909B-F411-C893-469C-83C09A13BF40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B23A1-44F7-1BFF-794D-1005D52FE8E3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129499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389467" y="789519"/>
            <a:ext cx="4546600" cy="3441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4243" y="5920034"/>
            <a:ext cx="4521824" cy="546385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dk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5337603" y="3427200"/>
            <a:ext cx="6854399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64800" y="0"/>
            <a:ext cx="34272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7666037-91E2-9F1C-77CF-615C9339B5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4242" y="4567603"/>
            <a:ext cx="3101121" cy="114999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08D79E9-09FB-85ED-C318-F1DE44285E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28361" y="708221"/>
            <a:ext cx="2847584" cy="1877483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Trustworthy </a:t>
            </a:r>
            <a:br>
              <a:rPr lang="en-US"/>
            </a:br>
            <a:r>
              <a:rPr lang="en-US"/>
              <a:t>Purpose-Built</a:t>
            </a:r>
          </a:p>
          <a:p>
            <a:pPr lvl="0"/>
            <a:r>
              <a:rPr lang="en-US"/>
              <a:t>People-Focused</a:t>
            </a:r>
          </a:p>
          <a:p>
            <a:pPr lvl="0"/>
            <a:r>
              <a:rPr lang="en-US"/>
              <a:t>Customer Centric</a:t>
            </a:r>
          </a:p>
          <a:p>
            <a:pPr lvl="0"/>
            <a:r>
              <a:rPr lang="en-US"/>
              <a:t>Dependable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B9798CD-2A32-EB91-1DE7-823DA95C79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8361" y="2846919"/>
            <a:ext cx="2847584" cy="4191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33" b="0" i="0">
                <a:solidFill>
                  <a:schemeClr val="tx2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KEY THEMES</a:t>
            </a:r>
          </a:p>
        </p:txBody>
      </p:sp>
    </p:spTree>
    <p:extLst>
      <p:ext uri="{BB962C8B-B14F-4D97-AF65-F5344CB8AC3E}">
        <p14:creationId xmlns:p14="http://schemas.microsoft.com/office/powerpoint/2010/main" val="4125818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2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4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3" y="1745252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6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8709883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4F9068FD-ED18-66FA-6AA0-A9B1F245A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A8D6F7D2-F684-3D46-D43D-0A9038C466EB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3E181B1-90B9-5585-ED04-F2FE4B6B2B8D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03AB8-B986-946D-4225-A1C0AC88CBB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37809705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E8ABB34B-0CCB-0319-1483-AF404F29F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10D4605A-8126-22D1-82F8-54523F0C984F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CD42363-8142-3DF4-8DCE-5CC011C75E4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A46EA-E662-6821-9B4F-3F8818B1BE14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78863245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29786"/>
            <a:ext cx="5323943" cy="119536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01420" y="2611531"/>
            <a:ext cx="532394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621F5-9143-9F41-EB0B-E74C9A2FB30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53499658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2F10144B-646F-949C-C195-FE2AC6E30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2819949C-CC82-35E9-F54F-50AE5D75C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71B8F-A443-8BEA-C6CF-7805E4AE3B6E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82161711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2EE4691D-5A3E-4017-8A87-4FCCF102FD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80A5C5F-8C2F-1AD3-8A8F-1095AC036F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779014-CA17-D3BF-B836-78EA58E6E59C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1684601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8D8DA51-3088-B42E-14AB-90CE7E61C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57A8DEB9-7510-BF74-2690-D32B43D53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7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BDF40E-95B5-B2EC-51C7-90A5F43211FF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6720014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BB9F0569-71C1-7BC6-8905-6ABF7F931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FAE927D0-8E2D-3C8D-5D44-ADC7C01059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2D33D-5DD8-CAA9-41CA-C284CDE536BE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8411899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24C414-53CE-6E4C-6C58-11787C1815D4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36130490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E0F9B7ED-B7E5-FAAC-A8EB-BDA8DC86D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D57683B-9A68-7B32-EA44-B1357EF835D4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B6098-D64B-047F-F2E7-29A9E99795A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32830613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48A4F8F-D84D-8324-B817-31BC6A70E0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44F32B2-C08F-23B9-7F49-480F60D0E05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E14D7-483A-8064-520D-F3F397A4D45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0354073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8" y="1229786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9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3" y="649358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7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2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2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28552743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BC989CA-BC00-6C46-71A6-277C8FE5459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21749-4A80-6DA7-1428-C7EC9C1E80D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F3DBBEDE-8B4E-8B45-79FF-465A698F01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FEB52E53-B491-81F9-C9F3-E6A3AEE5B222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tx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007716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81F1B8-29FA-D6AB-46BF-B96E1C87F295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66999844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358CC89C-2552-A5F9-DB6B-9DFEF4402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9D2D3974-FE35-0420-FDDC-16BB99D38529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5283909B-F411-C893-469C-83C09A13BF40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B23A1-44F7-1BFF-794D-1005D52FE8E3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25611284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4F9068FD-ED18-66FA-6AA0-A9B1F245A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A8D6F7D2-F684-3D46-D43D-0A9038C466EB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3E181B1-90B9-5585-ED04-F2FE4B6B2B8D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03AB8-B986-946D-4225-A1C0AC88CBB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8543085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E8ABB34B-0CCB-0319-1483-AF404F29F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10D4605A-8126-22D1-82F8-54523F0C984F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CD42363-8142-3DF4-8DCE-5CC011C75E4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A46EA-E662-6821-9B4F-3F8818B1BE14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981033252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29786"/>
            <a:ext cx="5323943" cy="119536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01420" y="2611531"/>
            <a:ext cx="532394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621F5-9143-9F41-EB0B-E74C9A2FB30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62091809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2F10144B-646F-949C-C195-FE2AC6E30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2819949C-CC82-35E9-F54F-50AE5D75C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71B8F-A443-8BEA-C6CF-7805E4AE3B6E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87681798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2EE4691D-5A3E-4017-8A87-4FCCF102FD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80A5C5F-8C2F-1AD3-8A8F-1095AC036F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779014-CA17-D3BF-B836-78EA58E6E59C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01625734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8D8DA51-3088-B42E-14AB-90CE7E61C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57A8DEB9-7510-BF74-2690-D32B43D53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7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BDF40E-95B5-B2EC-51C7-90A5F43211FF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04172968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BB9F0569-71C1-7BC6-8905-6ABF7F931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FAE927D0-8E2D-3C8D-5D44-ADC7C01059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2D33D-5DD8-CAA9-41CA-C284CDE536BE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71032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8B5003C5-F0B8-4CE4-FEB9-E80ABEE7B7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41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DF8C2A8-B8D6-00FF-F733-7D1BEE57C2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7" y="1231532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428387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4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5" name="Google Shape;17;p4">
            <a:extLst>
              <a:ext uri="{FF2B5EF4-FFF2-40B4-BE49-F238E27FC236}">
                <a16:creationId xmlns:a16="http://schemas.microsoft.com/office/drawing/2014/main" id="{4BBA6BCE-6501-474B-E145-069882FA21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137989" cy="10593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79759FF7-17D4-F693-7D47-F68D8D928AD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0" y="2438402"/>
            <a:ext cx="5137989" cy="3339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32944823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9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3" name="Google Shape;18;p4">
            <a:extLst>
              <a:ext uri="{FF2B5EF4-FFF2-40B4-BE49-F238E27FC236}">
                <a16:creationId xmlns:a16="http://schemas.microsoft.com/office/drawing/2014/main" id="{DF97EFCE-AAC0-76AB-2B46-B0CBCE2AB912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781053" y="1229786"/>
            <a:ext cx="10629899" cy="484716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</p:spTree>
    <p:extLst>
      <p:ext uri="{BB962C8B-B14F-4D97-AF65-F5344CB8AC3E}">
        <p14:creationId xmlns:p14="http://schemas.microsoft.com/office/powerpoint/2010/main" val="94143193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8082C8CA-5B65-BA44-B9AD-36213CD0A4B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2753EB-A9E5-BCF9-7308-08BDB8D0CCE6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06372" y="646230"/>
          <a:ext cx="11979251" cy="6380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131">
                  <a:extLst>
                    <a:ext uri="{9D8B030D-6E8A-4147-A177-3AD203B41FA5}">
                      <a16:colId xmlns:a16="http://schemas.microsoft.com/office/drawing/2014/main" val="423026084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05947641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20101171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316018678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6442796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897333961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9765408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768139496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376604600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1387907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99590458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08331000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97007638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989999366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221686337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60150186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1600166798"/>
                    </a:ext>
                  </a:extLst>
                </a:gridCol>
              </a:tblGrid>
              <a:tr h="380399">
                <a:tc gridSpan="17">
                  <a:txBody>
                    <a:bodyPr/>
                    <a:lstStyle/>
                    <a:p>
                      <a:pPr algn="ctr"/>
                      <a:r>
                        <a:rPr lang="en-US" sz="1500" spc="300">
                          <a:latin typeface="Montserrat" pitchFamily="2" charset="77"/>
                        </a:rPr>
                        <a:t>2024 HIGH LEVEL OVERVIEW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790274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12917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135579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Feature Release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063585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Client Stories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012436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Award Program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297106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Customer Meetup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323754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Hyper Local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623171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Integrated Campaign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159733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Quarterly Newsletter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4171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Client Journey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327207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Promotional Incentive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795221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Thought Leadership Webinars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735519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Engagement Program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770828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Euna User Conference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830113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Lighthouse Exec Experience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703078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Digital First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828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41688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8082C8CA-5B65-BA44-B9AD-36213CD0A4B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2753EB-A9E5-BCF9-7308-08BDB8D0CCE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48773208"/>
              </p:ext>
            </p:extLst>
          </p:nvPr>
        </p:nvGraphicFramePr>
        <p:xfrm>
          <a:off x="106372" y="646230"/>
          <a:ext cx="11979251" cy="6380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131">
                  <a:extLst>
                    <a:ext uri="{9D8B030D-6E8A-4147-A177-3AD203B41FA5}">
                      <a16:colId xmlns:a16="http://schemas.microsoft.com/office/drawing/2014/main" val="423026084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05947641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20101171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316018678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6442796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897333961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9765408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768139496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376604600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1387907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99590458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08331000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97007638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989999366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221686337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60150186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1600166798"/>
                    </a:ext>
                  </a:extLst>
                </a:gridCol>
              </a:tblGrid>
              <a:tr h="380399">
                <a:tc gridSpan="17">
                  <a:txBody>
                    <a:bodyPr/>
                    <a:lstStyle/>
                    <a:p>
                      <a:pPr algn="ctr"/>
                      <a:r>
                        <a:rPr lang="en-US" sz="1500" spc="300">
                          <a:latin typeface="Montserrat" pitchFamily="2" charset="77"/>
                        </a:rPr>
                        <a:t>2024 HIGH LEVEL OVERVIEW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790274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12917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135579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Feature Release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063585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Client Stories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012436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Award Program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297106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Customer Meetup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323754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Hyper Local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623171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Integrated Campaign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159733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Quarterly Newsletter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4171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Client Journey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327207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Promotional Incentive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795221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Thought Leadership Webinars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735519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Engagement Program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770828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Euna User Conference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830113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Lighthouse Exec Experience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703078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Digital First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828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710066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8082C8CA-5B65-BA44-B9AD-36213CD0A4B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F47D149-53C0-0097-897E-8D68B6C704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39249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888221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7" y="1229784"/>
            <a:ext cx="4169833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1"/>
            <a:ext cx="4148285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3012172"/>
            <a:ext cx="4148285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7592631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2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7" y="2405061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6" y="3012172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29110133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8444562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2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7" y="2405061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6" y="3012172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89317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609747" y="1259807"/>
            <a:ext cx="5801204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5597353" y="2444220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97354" y="2927136"/>
            <a:ext cx="5801204" cy="314981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75" y="0"/>
            <a:ext cx="492509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3BF35-F606-2CAB-8F0E-4B7D6F18180A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974153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8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09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6456D-7318-47FB-64D9-EE79A1619826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8258034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CFCBB3-D604-8E6D-0648-BD25B3F743EA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4032297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5"/>
            <a:ext cx="11419417" cy="7184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9466" y="2926905"/>
            <a:ext cx="11419417" cy="31162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9465" y="2270315"/>
            <a:ext cx="11419417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9795CB-8031-BD26-2FA7-E8870853DA2C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80077242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6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0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6" y="1229783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E2B2CC-E164-BF5C-2B92-57414B4D7236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302803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3"/>
            <a:ext cx="4169833" cy="52366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39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5" y="1231531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8E123-DFA3-CE74-EEDF-71B145F3A5E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30125324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5" y="3012170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77466104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4"/>
            <a:ext cx="4169833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4148285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6" y="3012170"/>
            <a:ext cx="4148285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410497816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5"/>
            <a:ext cx="4157880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936065" y="1229786"/>
            <a:ext cx="6872819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44" lvl="0" indent="-247644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A1D5A9-D66E-D1EB-F263-69980D4614E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23869866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48F48D-3BF5-CD2A-B364-9BEED2B727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8000" y="343080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B275B8D-BEEA-AB00-01E5-E44ABC1AE2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450574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59265" lvl="0" indent="0" algn="ctr">
              <a:lnSpc>
                <a:spcPts val="2133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2133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Google Shape;17;p4">
            <a:extLst>
              <a:ext uri="{FF2B5EF4-FFF2-40B4-BE49-F238E27FC236}">
                <a16:creationId xmlns:a16="http://schemas.microsoft.com/office/drawing/2014/main" id="{3E2D09A6-34D4-6719-9D2F-73342610ED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29785"/>
            <a:ext cx="7404111" cy="7050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FADC3CF6-24B0-582B-09B5-461E1F032633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1" y="2349015"/>
            <a:ext cx="7404111" cy="411740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44" lvl="0" indent="-247644">
              <a:spcBef>
                <a:spcPts val="0"/>
              </a:spcBef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7CE765-33CA-7338-C1AC-74F0EBE1DF56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660188789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1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2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7348860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012433" y="1259807"/>
            <a:ext cx="3796451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8000038" y="2444220"/>
            <a:ext cx="380884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00040" y="2927135"/>
            <a:ext cx="3796451" cy="353928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" y="2"/>
            <a:ext cx="7621725" cy="688080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3BF35-F606-2CAB-8F0E-4B7D6F18180A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662978733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7" y="1229785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8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2" y="649357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6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1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78754520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8B5003C5-F0B8-4CE4-FEB9-E80ABEE7B7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39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DF8C2A8-B8D6-00FF-F733-7D1BEE57C2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5" y="1231531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275216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609747" y="1259807"/>
            <a:ext cx="5801204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5597352" y="2444219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97353" y="2927134"/>
            <a:ext cx="5801204" cy="314981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74" y="0"/>
            <a:ext cx="492509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3BF35-F606-2CAB-8F0E-4B7D6F18180A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971401798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012433" y="1259807"/>
            <a:ext cx="3796451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8000036" y="2444219"/>
            <a:ext cx="380884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00039" y="2927134"/>
            <a:ext cx="3796451" cy="353928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"/>
            <a:ext cx="7621725" cy="688080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3BF35-F606-2CAB-8F0E-4B7D6F18180A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09585499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gradFill>
          <a:gsLst>
            <a:gs pos="0">
              <a:schemeClr val="tx1">
                <a:lumMod val="60000"/>
                <a:lumOff val="40000"/>
              </a:schemeClr>
            </a:gs>
            <a:gs pos="34000">
              <a:schemeClr val="tx1"/>
            </a:gs>
            <a:gs pos="100000">
              <a:schemeClr val="tx1">
                <a:lumMod val="50000"/>
              </a:schemeClr>
            </a:gs>
          </a:gsLst>
          <a:lin ang="13200000" scaled="0"/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5400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336867F-C16B-C629-492E-C7BD6CC01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8658617" y="3367505"/>
            <a:ext cx="6930446" cy="13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6781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E0F9B7ED-B7E5-FAAC-A8EB-BDA8DC86D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D57683B-9A68-7B32-EA44-B1357EF835D4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B6098-D64B-047F-F2E7-29A9E99795A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6762623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48A4F8F-D84D-8324-B817-31BC6A70E0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44F32B2-C08F-23B9-7F49-480F60D0E05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E14D7-483A-8064-520D-F3F397A4D45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76323906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BC989CA-BC00-6C46-71A6-277C8FE5459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21749-4A80-6DA7-1428-C7EC9C1E80D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F3DBBEDE-8B4E-8B45-79FF-465A698F01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FEB52E53-B491-81F9-C9F3-E6A3AEE5B222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tx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55151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81F1B8-29FA-D6AB-46BF-B96E1C87F295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62575554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358CC89C-2552-A5F9-DB6B-9DFEF4402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9D2D3974-FE35-0420-FDDC-16BB99D38529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5283909B-F411-C893-469C-83C09A13BF40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B23A1-44F7-1BFF-794D-1005D52FE8E3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7427585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E0F9B7ED-B7E5-FAAC-A8EB-BDA8DC86D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D57683B-9A68-7B32-EA44-B1357EF835D4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B6098-D64B-047F-F2E7-29A9E99795A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120901552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4F9068FD-ED18-66FA-6AA0-A9B1F245A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A8D6F7D2-F684-3D46-D43D-0A9038C466EB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3E181B1-90B9-5585-ED04-F2FE4B6B2B8D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03AB8-B986-946D-4225-A1C0AC88CBB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97827746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E8ABB34B-0CCB-0319-1483-AF404F29F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10D4605A-8126-22D1-82F8-54523F0C984F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CD42363-8142-3DF4-8DCE-5CC011C75E4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A46EA-E662-6821-9B4F-3F8818B1BE1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389746315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19" y="1229785"/>
            <a:ext cx="5323943" cy="119536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01420" y="2611530"/>
            <a:ext cx="532394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621F5-9143-9F41-EB0B-E74C9A2FB30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018670116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2F10144B-646F-949C-C195-FE2AC6E30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2819949C-CC82-35E9-F54F-50AE5D75C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71B8F-A443-8BEA-C6CF-7805E4AE3B6E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00293208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2EE4691D-5A3E-4017-8A87-4FCCF102FD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80A5C5F-8C2F-1AD3-8A8F-1095AC036F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779014-CA17-D3BF-B836-78EA58E6E59C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820534984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8D8DA51-3088-B42E-14AB-90CE7E61C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57A8DEB9-7510-BF74-2690-D32B43D53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7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BDF40E-95B5-B2EC-51C7-90A5F43211FF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956094700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BB9F0569-71C1-7BC6-8905-6ABF7F931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FAE927D0-8E2D-3C8D-5D44-ADC7C01059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2D33D-5DD8-CAA9-41CA-C284CDE536BE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68287858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3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5" name="Google Shape;17;p4">
            <a:extLst>
              <a:ext uri="{FF2B5EF4-FFF2-40B4-BE49-F238E27FC236}">
                <a16:creationId xmlns:a16="http://schemas.microsoft.com/office/drawing/2014/main" id="{4BBA6BCE-6501-474B-E145-069882FA21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137989" cy="10593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79759FF7-17D4-F693-7D47-F68D8D928AD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0" y="2438401"/>
            <a:ext cx="5137989" cy="3339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4501060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1999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3" name="Google Shape;18;p4">
            <a:extLst>
              <a:ext uri="{FF2B5EF4-FFF2-40B4-BE49-F238E27FC236}">
                <a16:creationId xmlns:a16="http://schemas.microsoft.com/office/drawing/2014/main" id="{DF97EFCE-AAC0-76AB-2B46-B0CBCE2AB912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781052" y="1229785"/>
            <a:ext cx="10629899" cy="484716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</p:spTree>
    <p:extLst>
      <p:ext uri="{BB962C8B-B14F-4D97-AF65-F5344CB8AC3E}">
        <p14:creationId xmlns:p14="http://schemas.microsoft.com/office/powerpoint/2010/main" val="218092676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2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3" y="1123171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4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5"/>
            <a:ext cx="3048000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D70C9B-DAAE-B9D6-097D-98D0677DFE4D}"/>
              </a:ext>
            </a:extLst>
          </p:cNvPr>
          <p:cNvSpPr/>
          <p:nvPr userDrawn="1"/>
        </p:nvSpPr>
        <p:spPr>
          <a:xfrm>
            <a:off x="3048000" y="3398363"/>
            <a:ext cx="3048000" cy="172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6CEE6-062F-E2E9-844C-605446F9DE20}"/>
              </a:ext>
            </a:extLst>
          </p:cNvPr>
          <p:cNvSpPr/>
          <p:nvPr userDrawn="1"/>
        </p:nvSpPr>
        <p:spPr>
          <a:xfrm>
            <a:off x="0" y="5128184"/>
            <a:ext cx="3048000" cy="172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5502276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48A4F8F-D84D-8324-B817-31BC6A70E0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44F32B2-C08F-23B9-7F49-480F60D0E05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E14D7-483A-8064-520D-F3F397A4D45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0476338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5956E831-3503-0169-E9A2-6375E2A813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3"/>
            <a:ext cx="2777706" cy="143675"/>
          </a:xfrm>
          <a:prstGeom prst="rect">
            <a:avLst/>
          </a:prstGeom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A289F871-D823-0F6B-CD5F-35647F7A05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459441-1E81-38F9-73A2-F9B072F67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E382489-BA83-B92F-2702-E7EC080247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3" name="Graphic 3">
            <a:extLst>
              <a:ext uri="{FF2B5EF4-FFF2-40B4-BE49-F238E27FC236}">
                <a16:creationId xmlns:a16="http://schemas.microsoft.com/office/drawing/2014/main" id="{6C760A1A-24BA-E3BF-E5EF-AF3D8D896B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08723" y="6220326"/>
            <a:ext cx="1037346" cy="40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37623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1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2" y="1123170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3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3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4"/>
            <a:ext cx="3048000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EF95F5-9471-D769-2FBB-C85493F411CA}"/>
              </a:ext>
            </a:extLst>
          </p:cNvPr>
          <p:cNvSpPr/>
          <p:nvPr userDrawn="1"/>
        </p:nvSpPr>
        <p:spPr>
          <a:xfrm rot="10800000">
            <a:off x="6096001" y="0"/>
            <a:ext cx="6096000" cy="6858000"/>
          </a:xfrm>
          <a:prstGeom prst="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48000">
                <a:schemeClr val="tx1"/>
              </a:gs>
              <a:gs pos="99000">
                <a:schemeClr val="tx1">
                  <a:lumMod val="5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17649995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905817224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1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2" y="1123170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3"/>
            <a:ext cx="3048000" cy="1729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3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4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0742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8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09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6456D-7318-47FB-64D9-EE79A1619826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91712515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52F19F-0741-EF4F-E037-D3FFEAC5D455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722913-ED7A-9DFA-0537-52CE4E72C877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958184868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275408383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6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0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6" y="1229783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E2B2CC-E164-BF5C-2B92-57414B4D7236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85063619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5" y="3012170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4579525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5" y="3012170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2639252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BC989CA-BC00-6C46-71A6-277C8FE5459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21749-4A80-6DA7-1428-C7EC9C1E80D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F3DBBEDE-8B4E-8B45-79FF-465A698F01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FEB52E53-B491-81F9-C9F3-E6A3AEE5B222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tx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756440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361388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63708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63709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56031E-2D6D-C1BB-7A50-78D41725D37A}"/>
              </a:ext>
            </a:extLst>
          </p:cNvPr>
          <p:cNvSpPr/>
          <p:nvPr userDrawn="1"/>
        </p:nvSpPr>
        <p:spPr>
          <a:xfrm>
            <a:off x="3613889" y="0"/>
            <a:ext cx="429656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C68F3A-738A-8E85-E0D3-74E322900F83}"/>
              </a:ext>
            </a:extLst>
          </p:cNvPr>
          <p:cNvSpPr/>
          <p:nvPr userDrawn="1"/>
        </p:nvSpPr>
        <p:spPr>
          <a:xfrm>
            <a:off x="7913743" y="0"/>
            <a:ext cx="4296562" cy="6858000"/>
          </a:xfrm>
          <a:prstGeom prst="rect">
            <a:avLst/>
          </a:prstGeom>
          <a:solidFill>
            <a:srgbClr val="EAEFF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7579537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3613888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63708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63709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56031E-2D6D-C1BB-7A50-78D41725D37A}"/>
              </a:ext>
            </a:extLst>
          </p:cNvPr>
          <p:cNvSpPr/>
          <p:nvPr userDrawn="1"/>
        </p:nvSpPr>
        <p:spPr>
          <a:xfrm>
            <a:off x="3613889" y="0"/>
            <a:ext cx="429656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C68F3A-738A-8E85-E0D3-74E322900F83}"/>
              </a:ext>
            </a:extLst>
          </p:cNvPr>
          <p:cNvSpPr/>
          <p:nvPr userDrawn="1"/>
        </p:nvSpPr>
        <p:spPr>
          <a:xfrm>
            <a:off x="7913743" y="0"/>
            <a:ext cx="4296562" cy="6858000"/>
          </a:xfrm>
          <a:prstGeom prst="rect">
            <a:avLst/>
          </a:prstGeom>
          <a:solidFill>
            <a:srgbClr val="EAEFF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5925648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7" y="1229785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8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2" y="649357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6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1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098536354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1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2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351079898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7" y="1229785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8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2" y="649357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6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1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043216256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24C414-53CE-6E4C-6C58-11787C1815D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95160258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24C414-53CE-6E4C-6C58-11787C1815D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632470150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E0F9B7ED-B7E5-FAAC-A8EB-BDA8DC86D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D57683B-9A68-7B32-EA44-B1357EF835D4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B6098-D64B-047F-F2E7-29A9E99795A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860297817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48A4F8F-D84D-8324-B817-31BC6A70E0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44F32B2-C08F-23B9-7F49-480F60D0E05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E14D7-483A-8064-520D-F3F397A4D45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718915622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BC989CA-BC00-6C46-71A6-277C8FE5459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21749-4A80-6DA7-1428-C7EC9C1E80D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F3DBBEDE-8B4E-8B45-79FF-465A698F01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FEB52E53-B491-81F9-C9F3-E6A3AEE5B222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tx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00666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81F1B8-29FA-D6AB-46BF-B96E1C87F295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40213395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81F1B8-29FA-D6AB-46BF-B96E1C87F295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936351277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358CC89C-2552-A5F9-DB6B-9DFEF4402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9D2D3974-FE35-0420-FDDC-16BB99D38529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5283909B-F411-C893-469C-83C09A13BF40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B23A1-44F7-1BFF-794D-1005D52FE8E3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65779808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4F9068FD-ED18-66FA-6AA0-A9B1F245A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A8D6F7D2-F684-3D46-D43D-0A9038C466EB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3E181B1-90B9-5585-ED04-F2FE4B6B2B8D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03AB8-B986-946D-4225-A1C0AC88CBB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09211305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E8ABB34B-0CCB-0319-1483-AF404F29F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10D4605A-8126-22D1-82F8-54523F0C984F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CD42363-8142-3DF4-8DCE-5CC011C75E4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A46EA-E662-6821-9B4F-3F8818B1BE1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538953263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19" y="1229785"/>
            <a:ext cx="5323943" cy="119536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01420" y="2611530"/>
            <a:ext cx="532394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621F5-9143-9F41-EB0B-E74C9A2FB30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582974017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2F10144B-646F-949C-C195-FE2AC6E30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2819949C-CC82-35E9-F54F-50AE5D75C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71B8F-A443-8BEA-C6CF-7805E4AE3B6E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76936074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2EE4691D-5A3E-4017-8A87-4FCCF102FD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80A5C5F-8C2F-1AD3-8A8F-1095AC036F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779014-CA17-D3BF-B836-78EA58E6E59C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20314686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8D8DA51-3088-B42E-14AB-90CE7E61C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57A8DEB9-7510-BF74-2690-D32B43D53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7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BDF40E-95B5-B2EC-51C7-90A5F43211FF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219622415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BB9F0569-71C1-7BC6-8905-6ABF7F931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FAE927D0-8E2D-3C8D-5D44-ADC7C01059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2D33D-5DD8-CAA9-41CA-C284CDE536BE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11335810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C5E786-63B2-B51C-17EC-3C8965764AA4}"/>
              </a:ext>
            </a:extLst>
          </p:cNvPr>
          <p:cNvSpPr/>
          <p:nvPr userDrawn="1"/>
        </p:nvSpPr>
        <p:spPr>
          <a:xfrm>
            <a:off x="8128000" y="3427200"/>
            <a:ext cx="4064000" cy="343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C7171-5B7B-C533-48C3-F2C92EE3229A}"/>
              </a:ext>
            </a:extLst>
          </p:cNvPr>
          <p:cNvSpPr/>
          <p:nvPr userDrawn="1"/>
        </p:nvSpPr>
        <p:spPr>
          <a:xfrm>
            <a:off x="4064000" y="3427200"/>
            <a:ext cx="4064000" cy="343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D6DEDD-4EF6-17D1-D8AF-F474CE9ECB1B}"/>
              </a:ext>
            </a:extLst>
          </p:cNvPr>
          <p:cNvSpPr/>
          <p:nvPr userDrawn="1"/>
        </p:nvSpPr>
        <p:spPr>
          <a:xfrm>
            <a:off x="0" y="342720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4" name="Google Shape;14;p3"/>
          <p:cNvSpPr txBox="1">
            <a:spLocks noGrp="1"/>
          </p:cNvSpPr>
          <p:nvPr userDrawn="1">
            <p:ph type="title"/>
          </p:nvPr>
        </p:nvSpPr>
        <p:spPr>
          <a:xfrm>
            <a:off x="4351496" y="450574"/>
            <a:ext cx="3454035" cy="270344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667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D05A8E3-37F5-BFFF-85AC-115BB6F37B75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0" y="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2787284-BC23-5917-B081-75B49F279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4658" y="4674615"/>
            <a:ext cx="2812543" cy="10429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21552A-53EB-BEDD-9F29-D6BE1F803A57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1" name="Google Shape;18;p4">
            <a:extLst>
              <a:ext uri="{FF2B5EF4-FFF2-40B4-BE49-F238E27FC236}">
                <a16:creationId xmlns:a16="http://schemas.microsoft.com/office/drawing/2014/main" id="{1B247A21-85B3-F846-90B5-D5736785DE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3778302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12910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358CC89C-2552-A5F9-DB6B-9DFEF4402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9D2D3974-FE35-0420-FDDC-16BB99D38529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5283909B-F411-C893-469C-83C09A13BF40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B23A1-44F7-1BFF-794D-1005D52FE8E3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2516682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C5E786-63B2-B51C-17EC-3C8965764AA4}"/>
              </a:ext>
            </a:extLst>
          </p:cNvPr>
          <p:cNvSpPr/>
          <p:nvPr userDrawn="1"/>
        </p:nvSpPr>
        <p:spPr>
          <a:xfrm>
            <a:off x="8128000" y="3427200"/>
            <a:ext cx="4064000" cy="343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C7171-5B7B-C533-48C3-F2C92EE3229A}"/>
              </a:ext>
            </a:extLst>
          </p:cNvPr>
          <p:cNvSpPr/>
          <p:nvPr userDrawn="1"/>
        </p:nvSpPr>
        <p:spPr>
          <a:xfrm>
            <a:off x="4064000" y="3427200"/>
            <a:ext cx="4064000" cy="343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D6DEDD-4EF6-17D1-D8AF-F474CE9ECB1B}"/>
              </a:ext>
            </a:extLst>
          </p:cNvPr>
          <p:cNvSpPr/>
          <p:nvPr userDrawn="1"/>
        </p:nvSpPr>
        <p:spPr>
          <a:xfrm>
            <a:off x="0" y="342720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4" name="Google Shape;14;p3"/>
          <p:cNvSpPr txBox="1">
            <a:spLocks noGrp="1"/>
          </p:cNvSpPr>
          <p:nvPr userDrawn="1">
            <p:ph type="title"/>
          </p:nvPr>
        </p:nvSpPr>
        <p:spPr>
          <a:xfrm>
            <a:off x="4351496" y="450574"/>
            <a:ext cx="3454035" cy="270344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667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D05A8E3-37F5-BFFF-85AC-115BB6F37B75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0" y="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2787284-BC23-5917-B081-75B49F279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4658" y="4674615"/>
            <a:ext cx="2812543" cy="10429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21552A-53EB-BEDD-9F29-D6BE1F803A57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1" name="Google Shape;18;p4">
            <a:extLst>
              <a:ext uri="{FF2B5EF4-FFF2-40B4-BE49-F238E27FC236}">
                <a16:creationId xmlns:a16="http://schemas.microsoft.com/office/drawing/2014/main" id="{1B247A21-85B3-F846-90B5-D5736785DE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3778302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4218703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2F845E-4928-E86F-86F9-150C6DF738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3999" y="769230"/>
            <a:ext cx="4639733" cy="5219700"/>
          </a:xfrm>
          <a:prstGeom prst="round2DiagRect">
            <a:avLst>
              <a:gd name="adj1" fmla="val 0"/>
              <a:gd name="adj2" fmla="val 0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0"/>
            <a:ext cx="12321541" cy="6987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3F7E91F-7BE4-0D65-52EC-8C592E3456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4"/>
            <a:ext cx="716813" cy="26746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C361E76-AAFF-B34B-DC89-0274DE8D0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A5F5A42-C786-382E-3DA7-DD111C3B12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365" y="995939"/>
            <a:ext cx="3403600" cy="379412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857529345"/>
      </p:ext>
    </p:extLst>
  </p:cSld>
  <p:clrMapOvr>
    <a:masterClrMapping/>
  </p:clrMapOvr>
  <p:hf sldNum="0" hdr="0" ftr="0" dt="0"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ver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E14AAF2-85B3-58FC-08BE-EFDC387F69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0785" y="1975744"/>
            <a:ext cx="5107305" cy="349445"/>
          </a:xfrm>
          <a:prstGeom prst="rect">
            <a:avLst/>
          </a:prstGeom>
        </p:spPr>
        <p:txBody>
          <a:bodyPr>
            <a:noAutofit/>
          </a:bodyPr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1E231467-AE18-DF47-8EC2-61BB657A1E21}"/>
              </a:ext>
            </a:extLst>
          </p:cNvPr>
          <p:cNvSpPr/>
          <p:nvPr/>
        </p:nvSpPr>
        <p:spPr>
          <a:xfrm rot="16200000" flipH="1">
            <a:off x="6744463" y="1410467"/>
            <a:ext cx="6872288" cy="4022784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78717" y="-7144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7" cy="133200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1B1DD69-C11D-653A-2BC3-A943E34361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1"/>
          </a:xfrm>
          <a:prstGeom prst="rect">
            <a:avLst/>
          </a:prstGeo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Title</a:t>
            </a:r>
            <a:r>
              <a:rPr lang="es-MX"/>
              <a:t> Here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4"/>
            <a:ext cx="71681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25189"/>
      </p:ext>
    </p:extLst>
  </p:cSld>
  <p:clrMapOvr>
    <a:masterClrMapping/>
  </p:clrMapOvr>
  <p:hf sldNum="0" hdr="0" ftr="0" dt="0"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-White-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86824" y="-14288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6" cy="1332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19" y="6360593"/>
            <a:ext cx="716813" cy="267468"/>
          </a:xfrm>
          <a:prstGeom prst="rect">
            <a:avLst/>
          </a:prstGeom>
        </p:spPr>
      </p:pic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ADC10397-72ED-D588-8C03-6C61E2296C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0784" y="1975744"/>
            <a:ext cx="5107305" cy="349445"/>
          </a:xfrm>
        </p:spPr>
        <p:txBody>
          <a:bodyPr>
            <a:noAutofit/>
          </a:bodyPr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D429CED9-DFDD-7708-5C12-A85BF40C14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0"/>
          </a:xfr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Title</a:t>
            </a:r>
            <a:r>
              <a:rPr lang="es-MX"/>
              <a:t> Here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5DC390-7E9B-CC9D-2CCC-F4F4810C54C5}"/>
              </a:ext>
            </a:extLst>
          </p:cNvPr>
          <p:cNvSpPr/>
          <p:nvPr userDrawn="1"/>
        </p:nvSpPr>
        <p:spPr>
          <a:xfrm rot="10800000">
            <a:off x="8199783" y="0"/>
            <a:ext cx="3992218" cy="6858000"/>
          </a:xfrm>
          <a:prstGeom prst="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48000">
                <a:schemeClr val="tx1"/>
              </a:gs>
              <a:gs pos="99000">
                <a:schemeClr val="tx1">
                  <a:lumMod val="5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199915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49"/>
            <a:ext cx="2337848" cy="2051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Arial" panose="020B0604020202020204" pitchFamily="34" charset="0"/>
              </a:rPr>
              <a:t>Euna Solutions</a:t>
            </a:r>
          </a:p>
        </p:txBody>
      </p:sp>
      <p:sp>
        <p:nvSpPr>
          <p:cNvPr id="3" name="Google Shape;18;p4">
            <a:extLst>
              <a:ext uri="{FF2B5EF4-FFF2-40B4-BE49-F238E27FC236}">
                <a16:creationId xmlns:a16="http://schemas.microsoft.com/office/drawing/2014/main" id="{DF97EFCE-AAC0-76AB-2B46-B0CBCE2AB912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781052" y="1229785"/>
            <a:ext cx="10629899" cy="484716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6122693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Horizontal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10">
            <a:extLst>
              <a:ext uri="{FF2B5EF4-FFF2-40B4-BE49-F238E27FC236}">
                <a16:creationId xmlns:a16="http://schemas.microsoft.com/office/drawing/2014/main" id="{C60E1F5A-E308-CCDE-FA1B-6BD27E66F9ED}"/>
              </a:ext>
            </a:extLst>
          </p:cNvPr>
          <p:cNvSpPr/>
          <p:nvPr userDrawn="1"/>
        </p:nvSpPr>
        <p:spPr>
          <a:xfrm>
            <a:off x="5083385" y="2895843"/>
            <a:ext cx="7122063" cy="136154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88000" bIns="216000" rtlCol="0" anchor="ctr"/>
          <a:lstStyle/>
          <a:p>
            <a:pPr marL="190671" lvl="1">
              <a:lnSpc>
                <a:spcPct val="125000"/>
              </a:lnSpc>
              <a:buClrTx/>
            </a:pPr>
            <a:endParaRPr lang="en-US" sz="1200" b="1">
              <a:solidFill>
                <a:srgbClr val="000000"/>
              </a:solidFill>
              <a:latin typeface="+mn-lt"/>
            </a:endParaRP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93CB472A-87C2-E422-978B-62016F4A0EB3}"/>
              </a:ext>
            </a:extLst>
          </p:cNvPr>
          <p:cNvSpPr/>
          <p:nvPr userDrawn="1"/>
        </p:nvSpPr>
        <p:spPr>
          <a:xfrm>
            <a:off x="5083385" y="4841153"/>
            <a:ext cx="7122063" cy="136154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88000" bIns="216000" rtlCol="0" anchor="ctr"/>
          <a:lstStyle/>
          <a:p>
            <a:pPr marL="190671" lvl="1">
              <a:lnSpc>
                <a:spcPct val="125000"/>
              </a:lnSpc>
              <a:buClrTx/>
            </a:pPr>
            <a:endParaRPr lang="en-US" sz="1200" b="1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Rectangle: Top Corners Rounded 10">
            <a:extLst>
              <a:ext uri="{FF2B5EF4-FFF2-40B4-BE49-F238E27FC236}">
                <a16:creationId xmlns:a16="http://schemas.microsoft.com/office/drawing/2014/main" id="{EACAC551-D2E1-3F40-A774-1B30E35003C2}"/>
              </a:ext>
            </a:extLst>
          </p:cNvPr>
          <p:cNvSpPr/>
          <p:nvPr userDrawn="1"/>
        </p:nvSpPr>
        <p:spPr>
          <a:xfrm>
            <a:off x="5083385" y="935984"/>
            <a:ext cx="7122063" cy="136154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88000" bIns="216000" rtlCol="0" anchor="ctr"/>
          <a:lstStyle/>
          <a:p>
            <a:pPr marL="190671" lvl="1">
              <a:lnSpc>
                <a:spcPct val="125000"/>
              </a:lnSpc>
              <a:buClrTx/>
            </a:pPr>
            <a:endParaRPr lang="en-US" sz="1200" b="1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D7F5F0-4403-8863-B74C-1B5D6F1347F3}"/>
              </a:ext>
            </a:extLst>
          </p:cNvPr>
          <p:cNvSpPr/>
          <p:nvPr userDrawn="1"/>
        </p:nvSpPr>
        <p:spPr>
          <a:xfrm>
            <a:off x="5083385" y="628608"/>
            <a:ext cx="7122063" cy="307376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9" name="Rectangle: Rounded Corners 21">
            <a:extLst>
              <a:ext uri="{FF2B5EF4-FFF2-40B4-BE49-F238E27FC236}">
                <a16:creationId xmlns:a16="http://schemas.microsoft.com/office/drawing/2014/main" id="{25D05436-0EB2-CD39-E56C-B816482FFABB}"/>
              </a:ext>
            </a:extLst>
          </p:cNvPr>
          <p:cNvSpPr/>
          <p:nvPr userDrawn="1"/>
        </p:nvSpPr>
        <p:spPr>
          <a:xfrm>
            <a:off x="5083385" y="2603135"/>
            <a:ext cx="7122063" cy="307376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10" name="Rectangle: Rounded Corners 21">
            <a:extLst>
              <a:ext uri="{FF2B5EF4-FFF2-40B4-BE49-F238E27FC236}">
                <a16:creationId xmlns:a16="http://schemas.microsoft.com/office/drawing/2014/main" id="{F6FD208B-47A4-20A8-B771-C8D968F5A3E3}"/>
              </a:ext>
            </a:extLst>
          </p:cNvPr>
          <p:cNvSpPr/>
          <p:nvPr userDrawn="1"/>
        </p:nvSpPr>
        <p:spPr>
          <a:xfrm>
            <a:off x="5083385" y="4548326"/>
            <a:ext cx="7122063" cy="307376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>
              <a:solidFill>
                <a:schemeClr val="bg1"/>
              </a:solidFill>
              <a:latin typeface="Montserrat Medium" pitchFamily="2" charset="77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F297450-11A8-AC29-A451-C2DB885500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7420" y="6360593"/>
            <a:ext cx="716813" cy="267468"/>
          </a:xfrm>
          <a:prstGeom prst="rect">
            <a:avLst/>
          </a:prstGeom>
        </p:spPr>
      </p:pic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A7222C57-9547-B55D-22D9-C38A68CCB1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2781829"/>
            <a:ext cx="3403600" cy="379412"/>
          </a:xfrm>
        </p:spPr>
        <p:txBody>
          <a:bodyPr anchor="ctr"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AF18CBBF-60F4-F143-8475-BCE9260100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9839FA3-F2E9-6B73-D38C-4674F09EDE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838" y="3279775"/>
            <a:ext cx="4152900" cy="87153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0" indent="0">
              <a:buNone/>
              <a:defRPr sz="1200"/>
            </a:lvl5pPr>
          </a:lstStyle>
          <a:p>
            <a:pPr lvl="4"/>
            <a:r>
              <a:rPr lang="en-US"/>
              <a:t>Text Here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69597B8-83DE-DEC1-0D58-CCEC519517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83385" y="616019"/>
            <a:ext cx="5512044" cy="290499"/>
          </a:xfrm>
        </p:spPr>
        <p:txBody>
          <a:bodyPr anchor="ctr">
            <a:noAutofit/>
          </a:bodyPr>
          <a:lstStyle>
            <a:lvl1pPr>
              <a:defRPr sz="1200">
                <a:solidFill>
                  <a:schemeClr val="bg1"/>
                </a:solidFill>
                <a:latin typeface="Montserrat Medium" panose="00000600000000000000" pitchFamily="50" charset="0"/>
              </a:defRPr>
            </a:lvl1pPr>
            <a:lvl2pPr marL="0" indent="0">
              <a:buNone/>
              <a:defRPr sz="1200">
                <a:latin typeface="Montserrat Medium" panose="00000600000000000000" pitchFamily="50" charset="0"/>
              </a:defRPr>
            </a:lvl2pPr>
            <a:lvl3pPr>
              <a:defRPr sz="1200">
                <a:latin typeface="Montserrat Medium" panose="00000600000000000000" pitchFamily="50" charset="0"/>
              </a:defRPr>
            </a:lvl3pPr>
            <a:lvl4pPr>
              <a:defRPr sz="1200">
                <a:latin typeface="Montserrat Medium" panose="00000600000000000000" pitchFamily="50" charset="0"/>
              </a:defRPr>
            </a:lvl4pPr>
            <a:lvl5pPr>
              <a:defRPr sz="1200">
                <a:latin typeface="Montserrat Medium" panose="00000600000000000000" pitchFamily="50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EB5B36FD-7CED-4162-DBE0-28DE663FC8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83385" y="2603135"/>
            <a:ext cx="5512044" cy="290499"/>
          </a:xfrm>
        </p:spPr>
        <p:txBody>
          <a:bodyPr anchor="ctr">
            <a:noAutofit/>
          </a:bodyPr>
          <a:lstStyle>
            <a:lvl1pPr>
              <a:defRPr sz="1200">
                <a:solidFill>
                  <a:schemeClr val="bg1"/>
                </a:solidFill>
                <a:latin typeface="Montserrat Medium" panose="00000600000000000000" pitchFamily="50" charset="0"/>
              </a:defRPr>
            </a:lvl1pPr>
            <a:lvl2pPr marL="0" indent="0">
              <a:buNone/>
              <a:defRPr sz="1200">
                <a:latin typeface="Montserrat Medium" panose="00000600000000000000" pitchFamily="50" charset="0"/>
              </a:defRPr>
            </a:lvl2pPr>
            <a:lvl3pPr>
              <a:defRPr sz="1200">
                <a:latin typeface="Montserrat Medium" panose="00000600000000000000" pitchFamily="50" charset="0"/>
              </a:defRPr>
            </a:lvl3pPr>
            <a:lvl4pPr>
              <a:defRPr sz="1200">
                <a:latin typeface="Montserrat Medium" panose="00000600000000000000" pitchFamily="50" charset="0"/>
              </a:defRPr>
            </a:lvl4pPr>
            <a:lvl5pPr>
              <a:defRPr sz="1200">
                <a:latin typeface="Montserrat Medium" panose="00000600000000000000" pitchFamily="50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598C3D85-6FC6-94DE-C1C5-94F7BD78DF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83385" y="4548326"/>
            <a:ext cx="5512044" cy="290499"/>
          </a:xfrm>
        </p:spPr>
        <p:txBody>
          <a:bodyPr anchor="ctr">
            <a:noAutofit/>
          </a:bodyPr>
          <a:lstStyle>
            <a:lvl1pPr>
              <a:defRPr sz="1200">
                <a:solidFill>
                  <a:schemeClr val="bg1"/>
                </a:solidFill>
                <a:latin typeface="Montserrat Medium" panose="00000600000000000000" pitchFamily="50" charset="0"/>
              </a:defRPr>
            </a:lvl1pPr>
            <a:lvl2pPr marL="0" indent="0">
              <a:buNone/>
              <a:defRPr sz="1200">
                <a:latin typeface="Montserrat Medium" panose="00000600000000000000" pitchFamily="50" charset="0"/>
              </a:defRPr>
            </a:lvl2pPr>
            <a:lvl3pPr>
              <a:defRPr sz="1200">
                <a:latin typeface="Montserrat Medium" panose="00000600000000000000" pitchFamily="50" charset="0"/>
              </a:defRPr>
            </a:lvl3pPr>
            <a:lvl4pPr>
              <a:defRPr sz="1200">
                <a:latin typeface="Montserrat Medium" panose="00000600000000000000" pitchFamily="50" charset="0"/>
              </a:defRPr>
            </a:lvl4pPr>
            <a:lvl5pPr>
              <a:defRPr sz="1200">
                <a:latin typeface="Montserrat Medium" panose="00000600000000000000" pitchFamily="50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897B51B1-C01C-6E14-82A3-9006124862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372174" y="1294664"/>
            <a:ext cx="6569228" cy="780879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0" indent="0">
              <a:buNone/>
              <a:defRPr sz="1200" b="0">
                <a:solidFill>
                  <a:srgbClr val="000000"/>
                </a:solidFill>
              </a:defRPr>
            </a:lvl5pPr>
          </a:lstStyle>
          <a:p>
            <a:pPr lvl="4"/>
            <a:r>
              <a:rPr lang="en-US"/>
              <a:t>Text Here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D897FC7E-D9F3-1A34-D86E-7F976FC648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2174" y="3216116"/>
            <a:ext cx="6569228" cy="780879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0" indent="0">
              <a:buNone/>
              <a:defRPr sz="1200" b="0">
                <a:solidFill>
                  <a:srgbClr val="000000"/>
                </a:solidFill>
              </a:defRPr>
            </a:lvl5pPr>
          </a:lstStyle>
          <a:p>
            <a:pPr lvl="4"/>
            <a:r>
              <a:rPr lang="en-US"/>
              <a:t>Text Here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6CC523A0-E0F1-C978-E8C7-AA6388A38E9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72174" y="5131486"/>
            <a:ext cx="6569228" cy="780879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0" indent="0">
              <a:buNone/>
              <a:defRPr sz="1200" b="0">
                <a:solidFill>
                  <a:srgbClr val="000000"/>
                </a:solidFill>
              </a:defRPr>
            </a:lvl5pPr>
          </a:lstStyle>
          <a:p>
            <a:pPr lvl="4"/>
            <a:r>
              <a:rPr lang="en-US"/>
              <a:t>Text Here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8C443E76-8451-8571-254E-E3FE54C89C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4152373" cy="871538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588169866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ndigo 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3">
            <a:extLst>
              <a:ext uri="{FF2B5EF4-FFF2-40B4-BE49-F238E27FC236}">
                <a16:creationId xmlns:a16="http://schemas.microsoft.com/office/drawing/2014/main" id="{B4067323-F2E0-D9B6-BE58-EA8477644873}"/>
              </a:ext>
            </a:extLst>
          </p:cNvPr>
          <p:cNvSpPr/>
          <p:nvPr userDrawn="1"/>
        </p:nvSpPr>
        <p:spPr>
          <a:xfrm rot="16200000">
            <a:off x="5282079" y="-69508"/>
            <a:ext cx="6857999" cy="6997013"/>
          </a:xfrm>
          <a:custGeom>
            <a:avLst/>
            <a:gdLst>
              <a:gd name="connsiteX0" fmla="*/ 6858000 w 6858000"/>
              <a:gd name="connsiteY0" fmla="*/ 1466208 h 6997014"/>
              <a:gd name="connsiteX1" fmla="*/ 6858000 w 6858000"/>
              <a:gd name="connsiteY1" fmla="*/ 6997014 h 6997014"/>
              <a:gd name="connsiteX2" fmla="*/ 0 w 6858000"/>
              <a:gd name="connsiteY2" fmla="*/ 6997014 h 6997014"/>
              <a:gd name="connsiteX3" fmla="*/ 0 w 6858000"/>
              <a:gd name="connsiteY3" fmla="*/ 1278913 h 6997014"/>
              <a:gd name="connsiteX4" fmla="*/ 30263 w 6858000"/>
              <a:gd name="connsiteY4" fmla="*/ 1250060 h 6997014"/>
              <a:gd name="connsiteX5" fmla="*/ 3265714 w 6858000"/>
              <a:gd name="connsiteY5" fmla="*/ 0 h 6997014"/>
              <a:gd name="connsiteX6" fmla="*/ 3401262 w 6858000"/>
              <a:gd name="connsiteY6" fmla="*/ 0 h 6997014"/>
              <a:gd name="connsiteX7" fmla="*/ 6803829 w 6858000"/>
              <a:gd name="connsiteY7" fmla="*/ 1409390 h 6997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997014">
                <a:moveTo>
                  <a:pt x="6858000" y="1466208"/>
                </a:moveTo>
                <a:lnTo>
                  <a:pt x="6858000" y="6997014"/>
                </a:lnTo>
                <a:lnTo>
                  <a:pt x="0" y="6997014"/>
                </a:lnTo>
                <a:lnTo>
                  <a:pt x="0" y="1278913"/>
                </a:lnTo>
                <a:lnTo>
                  <a:pt x="30263" y="1250060"/>
                </a:lnTo>
                <a:cubicBezTo>
                  <a:pt x="884805" y="473376"/>
                  <a:pt x="2019978" y="0"/>
                  <a:pt x="3265714" y="0"/>
                </a:cubicBezTo>
                <a:lnTo>
                  <a:pt x="3401262" y="0"/>
                </a:lnTo>
                <a:cubicBezTo>
                  <a:pt x="4730047" y="0"/>
                  <a:pt x="5933036" y="538597"/>
                  <a:pt x="6803829" y="140939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E28AA36-9D1C-5FA5-5941-32569D350E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7419" y="6360593"/>
            <a:ext cx="716813" cy="267468"/>
          </a:xfrm>
          <a:prstGeom prst="rect">
            <a:avLst/>
          </a:prstGeom>
        </p:spPr>
      </p:pic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FF779FE0-D84B-065E-80B4-2B98BE9B7A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2E596B2-07CF-877C-6E15-AD3CD2848D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6" y="576864"/>
            <a:ext cx="5182206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0BC26CA-1756-1FCE-44E6-C0274A841C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F8108C31-F8F4-273B-34F9-263B09F3FD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7795" y="2627313"/>
            <a:ext cx="3763963" cy="1639887"/>
          </a:xfrm>
        </p:spPr>
        <p:txBody>
          <a:bodyPr anchor="ctr">
            <a:normAutofit/>
          </a:bodyPr>
          <a:lstStyle>
            <a:lvl1pPr>
              <a:defRPr sz="1400" b="1"/>
            </a:lvl1pPr>
            <a:lvl2pPr>
              <a:defRPr sz="1400" b="1"/>
            </a:lvl2pPr>
            <a:lvl3pPr>
              <a:defRPr sz="1400" b="1"/>
            </a:lvl3pPr>
            <a:lvl4pPr>
              <a:defRPr sz="1400" b="1"/>
            </a:lvl4pPr>
            <a:lvl5pPr>
              <a:defRPr sz="1400" b="1"/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FA3BB204-058C-864F-0A45-E0225CE372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376" y="1342911"/>
            <a:ext cx="4870450" cy="4208689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95508130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mple Layou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F297450-11A8-AC29-A451-C2DB885500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7420" y="6360593"/>
            <a:ext cx="716813" cy="26746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2908AF4-9F3F-135F-75B8-0C9DC15307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-57153" y="6728603"/>
            <a:ext cx="12321541" cy="129395"/>
          </a:xfrm>
          <a:prstGeom prst="rect">
            <a:avLst/>
          </a:prstGeom>
        </p:spPr>
      </p:pic>
      <p:sp>
        <p:nvSpPr>
          <p:cNvPr id="6" name="Freeform 10">
            <a:extLst>
              <a:ext uri="{FF2B5EF4-FFF2-40B4-BE49-F238E27FC236}">
                <a16:creationId xmlns:a16="http://schemas.microsoft.com/office/drawing/2014/main" id="{ED808C2E-0C2F-7B11-8B7B-7526D3B29851}"/>
              </a:ext>
            </a:extLst>
          </p:cNvPr>
          <p:cNvSpPr/>
          <p:nvPr userDrawn="1"/>
        </p:nvSpPr>
        <p:spPr>
          <a:xfrm>
            <a:off x="592668" y="1694603"/>
            <a:ext cx="528792" cy="163347"/>
          </a:xfrm>
          <a:custGeom>
            <a:avLst/>
            <a:gdLst>
              <a:gd name="connsiteX0" fmla="*/ 89662 w 1041796"/>
              <a:gd name="connsiteY0" fmla="*/ 125870 h 321816"/>
              <a:gd name="connsiteX1" fmla="*/ 519977 w 1041796"/>
              <a:gd name="connsiteY1" fmla="*/ 321814 h 321816"/>
              <a:gd name="connsiteX2" fmla="*/ 951398 w 1041796"/>
              <a:gd name="connsiteY2" fmla="*/ 128357 h 321816"/>
              <a:gd name="connsiteX3" fmla="*/ 1041797 w 1041796"/>
              <a:gd name="connsiteY3" fmla="*/ 3009 h 321816"/>
              <a:gd name="connsiteX4" fmla="*/ 873773 w 1041796"/>
              <a:gd name="connsiteY4" fmla="*/ 2518 h 321816"/>
              <a:gd name="connsiteX5" fmla="*/ 520376 w 1041796"/>
              <a:gd name="connsiteY5" fmla="*/ 181266 h 321816"/>
              <a:gd name="connsiteX6" fmla="*/ 168024 w 1041796"/>
              <a:gd name="connsiteY6" fmla="*/ 491 h 321816"/>
              <a:gd name="connsiteX7" fmla="*/ 0 w 1041796"/>
              <a:gd name="connsiteY7" fmla="*/ 0 h 321816"/>
              <a:gd name="connsiteX8" fmla="*/ 89693 w 1041796"/>
              <a:gd name="connsiteY8" fmla="*/ 125870 h 32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1816">
                <a:moveTo>
                  <a:pt x="89662" y="125870"/>
                </a:moveTo>
                <a:cubicBezTo>
                  <a:pt x="204011" y="251740"/>
                  <a:pt x="356836" y="321323"/>
                  <a:pt x="519977" y="321814"/>
                </a:cubicBezTo>
                <a:cubicBezTo>
                  <a:pt x="683119" y="322275"/>
                  <a:pt x="836342" y="253582"/>
                  <a:pt x="951398" y="128357"/>
                </a:cubicBezTo>
                <a:cubicBezTo>
                  <a:pt x="986495" y="90157"/>
                  <a:pt x="1016741" y="48057"/>
                  <a:pt x="1041797" y="3009"/>
                </a:cubicBezTo>
                <a:lnTo>
                  <a:pt x="873773" y="2518"/>
                </a:lnTo>
                <a:cubicBezTo>
                  <a:pt x="787980" y="112266"/>
                  <a:pt x="661287" y="181665"/>
                  <a:pt x="520376" y="181266"/>
                </a:cubicBezTo>
                <a:cubicBezTo>
                  <a:pt x="379466" y="180867"/>
                  <a:pt x="253172" y="110731"/>
                  <a:pt x="168024" y="491"/>
                </a:cubicBezTo>
                <a:lnTo>
                  <a:pt x="0" y="0"/>
                </a:lnTo>
                <a:cubicBezTo>
                  <a:pt x="24811" y="45201"/>
                  <a:pt x="54780" y="87486"/>
                  <a:pt x="89693" y="125870"/>
                </a:cubicBezTo>
                <a:close/>
              </a:path>
            </a:pathLst>
          </a:custGeom>
          <a:solidFill>
            <a:schemeClr val="bg2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C92343B7-FA4D-A49E-F76C-DB90B5FABD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75CE160-A569-BBDF-4FF8-3B7DAE9817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2668" y="2472414"/>
            <a:ext cx="5242074" cy="3641725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A1DF6E8-9345-7B06-F4E8-D71F694492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0922" y="2472414"/>
            <a:ext cx="5242074" cy="3641725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9EF2377-9859-CB67-473C-0F978DAC3E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E2E318B1-3B0D-2B87-D36A-3CC4F8355B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596305677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-Final Questio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1E231467-AE18-DF47-8EC2-61BB657A1E21}"/>
              </a:ext>
            </a:extLst>
          </p:cNvPr>
          <p:cNvSpPr/>
          <p:nvPr userDrawn="1"/>
        </p:nvSpPr>
        <p:spPr>
          <a:xfrm rot="16200000" flipH="1">
            <a:off x="6744463" y="1410466"/>
            <a:ext cx="6872288" cy="4022784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78715" y="-7144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6" cy="1332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19" y="6360593"/>
            <a:ext cx="716813" cy="267468"/>
          </a:xfrm>
          <a:prstGeom prst="rect">
            <a:avLst/>
          </a:prstGeom>
        </p:spPr>
      </p:pic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64C38074-E17F-E765-D125-23400FF7B6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0"/>
          </a:xfr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1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371893693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5294" y="3036945"/>
            <a:ext cx="2101411" cy="78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3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9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10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6456D-7318-47FB-64D9-EE79A1619826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9739857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4F9068FD-ED18-66FA-6AA0-A9B1F245A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A8D6F7D2-F684-3D46-D43D-0A9038C466EB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3E181B1-90B9-5585-ED04-F2FE4B6B2B8D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03AB8-B986-946D-4225-A1C0AC88CBB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67210356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Grey Boxes +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37EB7B-7C05-8703-105F-A9B14102E6D0}"/>
              </a:ext>
            </a:extLst>
          </p:cNvPr>
          <p:cNvSpPr/>
          <p:nvPr userDrawn="1"/>
        </p:nvSpPr>
        <p:spPr>
          <a:xfrm>
            <a:off x="8075994" y="2433484"/>
            <a:ext cx="3506406" cy="3847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25A7B5-58E5-E8E4-EBC2-943E9F9C5AAC}"/>
              </a:ext>
            </a:extLst>
          </p:cNvPr>
          <p:cNvSpPr/>
          <p:nvPr userDrawn="1"/>
        </p:nvSpPr>
        <p:spPr>
          <a:xfrm>
            <a:off x="4334331" y="2433484"/>
            <a:ext cx="3506406" cy="3847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65FEA-E8F0-AA79-EC57-66FED0F3768C}"/>
              </a:ext>
            </a:extLst>
          </p:cNvPr>
          <p:cNvSpPr/>
          <p:nvPr userDrawn="1"/>
        </p:nvSpPr>
        <p:spPr>
          <a:xfrm>
            <a:off x="592668" y="2433484"/>
            <a:ext cx="3506406" cy="3847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305ACDC-CAA0-1704-BFDB-6A9113E698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260745" y="2825996"/>
            <a:ext cx="560388" cy="560388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5F468C1A-CEF0-3FCC-D129-1E258D51C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8795DE2-3AE0-A8C4-0920-2CF2010205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386" y="2819220"/>
            <a:ext cx="1604963" cy="515937"/>
          </a:xfrm>
        </p:spPr>
        <p:txBody>
          <a:bodyPr anchor="ctr">
            <a:normAutofit/>
          </a:bodyPr>
          <a:lstStyle>
            <a:lvl1pPr>
              <a:defRPr sz="1600" b="1">
                <a:latin typeface="Montserrat Medium" panose="00000600000000000000" pitchFamily="50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0A817A4A-6B94-1821-758A-783C72255C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600" y="3629025"/>
            <a:ext cx="2957513" cy="2233613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D1DD7F4F-D8DF-5CE6-C059-AA091368E31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008868" y="2825996"/>
            <a:ext cx="560388" cy="560388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74CDB243-B880-E797-A67D-56D836A82C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12509" y="2819220"/>
            <a:ext cx="1604963" cy="515937"/>
          </a:xfrm>
        </p:spPr>
        <p:txBody>
          <a:bodyPr anchor="ctr">
            <a:normAutofit/>
          </a:bodyPr>
          <a:lstStyle>
            <a:lvl1pPr>
              <a:defRPr sz="1600" b="1">
                <a:latin typeface="Montserrat Medium" panose="00000600000000000000" pitchFamily="50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4FA8667B-1CEF-5E03-0623-98C3FFFF566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11723" y="3629025"/>
            <a:ext cx="2957513" cy="2233613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2" name="Picture Placeholder 15">
            <a:extLst>
              <a:ext uri="{FF2B5EF4-FFF2-40B4-BE49-F238E27FC236}">
                <a16:creationId xmlns:a16="http://schemas.microsoft.com/office/drawing/2014/main" id="{28E2234F-1F66-FD11-30FF-351CFB1B953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756991" y="2825996"/>
            <a:ext cx="560388" cy="560388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5EDB1016-B209-9BA2-5481-0AA3922094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60632" y="2819220"/>
            <a:ext cx="1604963" cy="515937"/>
          </a:xfrm>
        </p:spPr>
        <p:txBody>
          <a:bodyPr anchor="ctr">
            <a:normAutofit/>
          </a:bodyPr>
          <a:lstStyle>
            <a:lvl1pPr>
              <a:defRPr sz="1600" b="1">
                <a:latin typeface="Montserrat Medium" panose="00000600000000000000" pitchFamily="50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4" name="Text Placeholder 26">
            <a:extLst>
              <a:ext uri="{FF2B5EF4-FFF2-40B4-BE49-F238E27FC236}">
                <a16:creationId xmlns:a16="http://schemas.microsoft.com/office/drawing/2014/main" id="{48F9AF59-747B-CED2-B51B-EC2D46E1C2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59846" y="3629025"/>
            <a:ext cx="2957513" cy="2233613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6BD89FE6-9198-1AA1-CC21-46398E341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C18BE183-3CAD-2D63-525A-9355853629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3" name="Graphic 3">
            <a:extLst>
              <a:ext uri="{FF2B5EF4-FFF2-40B4-BE49-F238E27FC236}">
                <a16:creationId xmlns:a16="http://schemas.microsoft.com/office/drawing/2014/main" id="{6C9E7B44-4CDD-C204-D60C-6507C9C674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065585" y="6360593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3349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478A9DC-4DF5-EC5F-B553-306EEBCE64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838" y="2252719"/>
            <a:ext cx="11287125" cy="1496322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  <a:latin typeface="Aptos" panose="020B0004020202020204" pitchFamily="34" charset="0"/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857F958-ACEF-1540-8504-A4AFD762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5585" y="6360593"/>
            <a:ext cx="680483" cy="26746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0F884E1-A110-1719-ABA7-A4AC190800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6" y="576864"/>
            <a:ext cx="5684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2400" b="0" dirty="0">
                <a:solidFill>
                  <a:schemeClr val="tx1"/>
                </a:solidFill>
                <a:latin typeface="Poppins "/>
                <a:ea typeface="Arial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B6633B3-2118-B60C-315A-844CAA58B3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8365" y="1208859"/>
            <a:ext cx="3403600" cy="379412"/>
          </a:xfrm>
        </p:spPr>
        <p:txBody>
          <a:bodyPr>
            <a:norm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100" b="0" i="0" u="none" strike="noStrike" cap="none" dirty="0" smtClean="0">
                <a:solidFill>
                  <a:schemeClr val="tx1"/>
                </a:solidFill>
                <a:latin typeface="Poppins Medium" panose="00000600000000000000" pitchFamily="2" charset="0"/>
                <a:ea typeface="Poppins Medium" panose="00000600000000000000" pitchFamily="2" charset="0"/>
                <a:cs typeface="Poppins Medium" panose="00000600000000000000" pitchFamily="2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414CF19-710C-718B-058C-98921CA74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632" y="1073454"/>
            <a:ext cx="1293195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71551"/>
      </p:ext>
    </p:extLst>
  </p:cSld>
  <p:clrMapOvr>
    <a:masterClrMapping/>
  </p:clrMapOvr>
  <p:hf sldNum="0" hdr="0" ftr="0" dt="0"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A857F958-ACEF-1540-8504-A4AFD762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065585" y="6360593"/>
            <a:ext cx="680483" cy="2674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9B7683-44FF-8F47-652B-F07C53310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6" y="576864"/>
            <a:ext cx="5684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en-US" sz="2400" b="1" dirty="0">
                <a:solidFill>
                  <a:schemeClr val="tx1"/>
                </a:solidFill>
                <a:latin typeface="Montserrat" pitchFamily="2" charset="77"/>
                <a:ea typeface="Montserrat" pitchFamily="2" charset="77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3601E2F5-FE75-D2B1-2AAD-905BAB9B108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365" y="1208859"/>
            <a:ext cx="3403600" cy="379412"/>
          </a:xfrm>
        </p:spPr>
        <p:txBody>
          <a:bodyPr>
            <a:norm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6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9D83726-7614-560E-47CF-47F3199433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632" y="1073454"/>
            <a:ext cx="1293195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63410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4300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1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2" y="1123170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2985248" y="5009990"/>
            <a:ext cx="3110753" cy="18480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3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-1" y="3398364"/>
            <a:ext cx="3110753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34290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8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09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2934261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669733862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7" y="1453690"/>
            <a:ext cx="5043924" cy="48013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8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8547EBF-0BE3-EE95-3479-3F729F45E0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3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4E670-BB59-256F-8B3A-9D40066FB9AF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698485727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5"/>
            <a:ext cx="11419417" cy="7184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9466" y="2926905"/>
            <a:ext cx="11419417" cy="31162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9465" y="2270315"/>
            <a:ext cx="11419417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0AD93F0-242F-729D-73A9-4A482D3B9E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B1F770C7-D4C3-5450-2863-F33730506D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4"/>
            <a:ext cx="71681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15208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6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0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6" y="1229783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6016241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3"/>
            <a:ext cx="4169833" cy="52366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39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5" y="1231531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36313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E8ABB34B-0CCB-0319-1483-AF404F29F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10D4605A-8126-22D1-82F8-54523F0C984F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CD42363-8142-3DF4-8DCE-5CC011C75E4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A46EA-E662-6821-9B4F-3F8818B1BE14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785888558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4"/>
            <a:ext cx="4169833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4148285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6" y="3012170"/>
            <a:ext cx="4148285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1017525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5" y="3012170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9866122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5"/>
            <a:ext cx="4157880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936065" y="1229786"/>
            <a:ext cx="6872819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44" lvl="0" indent="-247644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8163581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48F48D-3BF5-CD2A-B364-9BEED2B727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8000" y="343080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B275B8D-BEEA-AB00-01E5-E44ABC1AE2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450574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59265" lvl="0" indent="0" algn="ctr">
              <a:lnSpc>
                <a:spcPts val="2133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2133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Google Shape;17;p4">
            <a:extLst>
              <a:ext uri="{FF2B5EF4-FFF2-40B4-BE49-F238E27FC236}">
                <a16:creationId xmlns:a16="http://schemas.microsoft.com/office/drawing/2014/main" id="{3E2D09A6-34D4-6719-9D2F-73342610ED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29785"/>
            <a:ext cx="7404111" cy="7050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FADC3CF6-24B0-582B-09B5-461E1F032633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1" y="2349015"/>
            <a:ext cx="7404111" cy="411740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44" lvl="0" indent="-247644">
              <a:spcBef>
                <a:spcPts val="0"/>
              </a:spcBef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4542571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1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2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2495514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7" y="1229785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8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2" y="649357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6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1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37974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609747" y="1259807"/>
            <a:ext cx="5801204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5597352" y="2444219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97353" y="2927134"/>
            <a:ext cx="5801204" cy="314981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74" y="0"/>
            <a:ext cx="492509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66178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012433" y="1259807"/>
            <a:ext cx="3796451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8000037" y="2444219"/>
            <a:ext cx="380884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00039" y="2927134"/>
            <a:ext cx="3796451" cy="353928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"/>
            <a:ext cx="7621725" cy="688080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36109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89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24C414-53CE-6E4C-6C58-11787C1815D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26831377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3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5" name="Google Shape;17;p4">
            <a:extLst>
              <a:ext uri="{FF2B5EF4-FFF2-40B4-BE49-F238E27FC236}">
                <a16:creationId xmlns:a16="http://schemas.microsoft.com/office/drawing/2014/main" id="{4BBA6BCE-6501-474B-E145-069882FA21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137989" cy="10593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79759FF7-17D4-F693-7D47-F68D8D928AD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0" y="2438401"/>
            <a:ext cx="5137989" cy="3339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62633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29786"/>
            <a:ext cx="5323943" cy="119536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01420" y="2611531"/>
            <a:ext cx="532394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621F5-9143-9F41-EB0B-E74C9A2FB30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86327162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C5E786-63B2-B51C-17EC-3C8965764AA4}"/>
              </a:ext>
            </a:extLst>
          </p:cNvPr>
          <p:cNvSpPr/>
          <p:nvPr userDrawn="1"/>
        </p:nvSpPr>
        <p:spPr>
          <a:xfrm>
            <a:off x="8128000" y="3427200"/>
            <a:ext cx="4064000" cy="343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C7171-5B7B-C533-48C3-F2C92EE3229A}"/>
              </a:ext>
            </a:extLst>
          </p:cNvPr>
          <p:cNvSpPr/>
          <p:nvPr userDrawn="1"/>
        </p:nvSpPr>
        <p:spPr>
          <a:xfrm>
            <a:off x="4064000" y="3427200"/>
            <a:ext cx="4064000" cy="343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D6DEDD-4EF6-17D1-D8AF-F474CE9ECB1B}"/>
              </a:ext>
            </a:extLst>
          </p:cNvPr>
          <p:cNvSpPr/>
          <p:nvPr userDrawn="1"/>
        </p:nvSpPr>
        <p:spPr>
          <a:xfrm>
            <a:off x="0" y="342720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4" name="Google Shape;14;p3"/>
          <p:cNvSpPr txBox="1">
            <a:spLocks noGrp="1"/>
          </p:cNvSpPr>
          <p:nvPr userDrawn="1">
            <p:ph type="title"/>
          </p:nvPr>
        </p:nvSpPr>
        <p:spPr>
          <a:xfrm>
            <a:off x="4351497" y="450575"/>
            <a:ext cx="3454035" cy="270344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667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D05A8E3-37F5-BFFF-85AC-115BB6F37B75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0" y="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2787284-BC23-5917-B081-75B49F279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4659" y="4674615"/>
            <a:ext cx="2812543" cy="10429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21552A-53EB-BEDD-9F29-D6BE1F803A57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1" name="Google Shape;18;p4">
            <a:extLst>
              <a:ext uri="{FF2B5EF4-FFF2-40B4-BE49-F238E27FC236}">
                <a16:creationId xmlns:a16="http://schemas.microsoft.com/office/drawing/2014/main" id="{1B247A21-85B3-F846-90B5-D5736785DE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3778303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5064999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C5E786-63B2-B51C-17EC-3C8965764AA4}"/>
              </a:ext>
            </a:extLst>
          </p:cNvPr>
          <p:cNvSpPr/>
          <p:nvPr userDrawn="1"/>
        </p:nvSpPr>
        <p:spPr>
          <a:xfrm>
            <a:off x="8128000" y="3427200"/>
            <a:ext cx="4064000" cy="343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C7171-5B7B-C533-48C3-F2C92EE3229A}"/>
              </a:ext>
            </a:extLst>
          </p:cNvPr>
          <p:cNvSpPr/>
          <p:nvPr userDrawn="1"/>
        </p:nvSpPr>
        <p:spPr>
          <a:xfrm>
            <a:off x="4064000" y="3427200"/>
            <a:ext cx="4064000" cy="343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D6DEDD-4EF6-17D1-D8AF-F474CE9ECB1B}"/>
              </a:ext>
            </a:extLst>
          </p:cNvPr>
          <p:cNvSpPr/>
          <p:nvPr userDrawn="1"/>
        </p:nvSpPr>
        <p:spPr>
          <a:xfrm>
            <a:off x="0" y="342720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4" name="Google Shape;14;p3"/>
          <p:cNvSpPr txBox="1">
            <a:spLocks noGrp="1"/>
          </p:cNvSpPr>
          <p:nvPr userDrawn="1">
            <p:ph type="title"/>
          </p:nvPr>
        </p:nvSpPr>
        <p:spPr>
          <a:xfrm>
            <a:off x="4351497" y="450575"/>
            <a:ext cx="3454035" cy="270344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2667" b="0" i="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D05A8E3-37F5-BFFF-85AC-115BB6F37B75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0" y="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2787284-BC23-5917-B081-75B49F2797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4659" y="4674615"/>
            <a:ext cx="2812543" cy="10429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621552A-53EB-BEDD-9F29-D6BE1F803A57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1" name="Google Shape;18;p4">
            <a:extLst>
              <a:ext uri="{FF2B5EF4-FFF2-40B4-BE49-F238E27FC236}">
                <a16:creationId xmlns:a16="http://schemas.microsoft.com/office/drawing/2014/main" id="{1B247A21-85B3-F846-90B5-D5736785DE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3778303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371308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E898E7-A497-C4B0-BC8B-FEE178EDE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E91-D014-3244-B239-AF8FDA674A84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AE1BA1-1B5E-0ADD-B9E4-C191BFD39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10BAC5-F89D-F00E-D857-1BE592968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3FCC-FE98-D34A-84F5-97CA3151E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992426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mple Gre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E99E-B26A-8B7C-37CB-E4324348AF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7218B9C-B00F-C9F9-2C57-73E923F111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4"/>
            <a:ext cx="716813" cy="267468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66B9CA-F9D7-980B-0437-035F48D70D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7F62D86-1C1C-66FF-5A79-3980639215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839" y="2252719"/>
            <a:ext cx="11287125" cy="1496323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776180733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over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E14AAF2-85B3-58FC-08BE-EFDC387F69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0785" y="1975744"/>
            <a:ext cx="5107305" cy="349445"/>
          </a:xfrm>
        </p:spPr>
        <p:txBody>
          <a:bodyPr>
            <a:noAutofit/>
          </a:bodyPr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1E231467-AE18-DF47-8EC2-61BB657A1E21}"/>
              </a:ext>
            </a:extLst>
          </p:cNvPr>
          <p:cNvSpPr/>
          <p:nvPr/>
        </p:nvSpPr>
        <p:spPr>
          <a:xfrm rot="16200000" flipH="1">
            <a:off x="6744463" y="1410467"/>
            <a:ext cx="6872288" cy="4022784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40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78717" y="-7144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7" cy="133200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1B1DD69-C11D-653A-2BC3-A943E34361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1"/>
          </a:xfr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Title</a:t>
            </a:r>
            <a:r>
              <a:rPr lang="es-MX"/>
              <a:t> Here</a:t>
            </a:r>
            <a:endParaRPr lang="en-US"/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BA414DF7-27B4-05C4-1B8D-4E6BEC0BD2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63641"/>
      </p:ext>
    </p:extLst>
  </p:cSld>
  <p:clrMapOvr>
    <a:masterClrMapping/>
  </p:clrMapOvr>
  <p:hf sldNum="0" hdr="0" ftr="0" dt="0"/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 not remove" hidden="1">
            <a:extLst>
              <a:ext uri="{FF2B5EF4-FFF2-40B4-BE49-F238E27FC236}">
                <a16:creationId xmlns:a16="http://schemas.microsoft.com/office/drawing/2014/main" id="{B90B5243-2FD6-A224-232E-2759A7F51DB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6933" cy="16933"/>
          </a:xfrm>
          <a:prstGeom prst="octagon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89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29651144-F5B0-2D23-517E-6C171D946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2772585-F16B-D74D-F19F-1CB70B47FB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2" name="Graphic 3">
            <a:extLst>
              <a:ext uri="{FF2B5EF4-FFF2-40B4-BE49-F238E27FC236}">
                <a16:creationId xmlns:a16="http://schemas.microsoft.com/office/drawing/2014/main" id="{AEA2CD01-09E9-7FDB-EA66-083AA01B81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75501"/>
      </p:ext>
    </p:extLst>
  </p:cSld>
  <p:clrMapOvr>
    <a:masterClrMapping/>
  </p:clrMapOvr>
  <p:hf sldNum="0" hdr="0" ftr="0" dt="0"/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1"/>
            <a:ext cx="12321541" cy="6987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3F7E91F-7BE4-0D65-52EC-8C592E3456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7420" y="6360595"/>
            <a:ext cx="716813" cy="26746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367A014-8684-5381-0E8F-89E0BC7AEB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5105" y="1741105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01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A112DF42-AAF6-80C9-3FC1-E17EA0F50F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2609" y="1956216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ECDEC0E-47CA-16CA-FCE2-20D5A9DBD9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5105" y="2770786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02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4AC9F748-F6F7-294A-92A3-3262B1DC8D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12609" y="2985899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90C64170-6536-6ECB-3E55-7415B1161B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5105" y="3785410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03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B40ACF7A-FBB5-B222-5541-320F29B299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609" y="4000523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1B783AB0-4FB0-AD3F-C29B-1187A50006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55105" y="4815091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04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3466CEA4-5074-735D-30B7-422E47E76C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2609" y="5030203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223F010E-C5EA-2D04-8B06-A2ED64E24C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73821" y="1741105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05</a:t>
            </a:r>
          </a:p>
        </p:txBody>
      </p:sp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2AC6095E-7E90-3515-F238-82CE7A06EFD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31325" y="1956216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7AD9A660-7ACF-E5DB-536A-223E3355B72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73821" y="2770786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06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DCAF750B-DDBA-B09B-1846-319D16E0D6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1325" y="2985899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FE8617DF-66D0-8D98-2397-30D41511B78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73821" y="3785410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07</a:t>
            </a:r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E506FF5C-2D01-523D-0F4D-38BEDB77D3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31325" y="4000523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F4F7FFAF-053C-2D35-0894-AE3945315F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73821" y="4815091"/>
            <a:ext cx="1285799" cy="861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bg2"/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08</a:t>
            </a: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11DE1129-5659-DFD0-0811-AC52460CA7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931325" y="5030203"/>
            <a:ext cx="18466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50" name="Slide Number Placeholder 2">
            <a:extLst>
              <a:ext uri="{FF2B5EF4-FFF2-40B4-BE49-F238E27FC236}">
                <a16:creationId xmlns:a16="http://schemas.microsoft.com/office/drawing/2014/main" id="{279635A6-1599-D799-BA37-866491B80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1" y="75703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A272E9-28AB-1882-E622-94D6E5FEA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120780098"/>
      </p:ext>
    </p:extLst>
  </p:cSld>
  <p:clrMapOvr>
    <a:masterClrMapping/>
  </p:clrMapOvr>
  <p:hf sldNum="0" hdr="0" ftr="0" dt="0"/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Cover-Final Questio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1E231467-AE18-DF47-8EC2-61BB657A1E21}"/>
              </a:ext>
            </a:extLst>
          </p:cNvPr>
          <p:cNvSpPr/>
          <p:nvPr/>
        </p:nvSpPr>
        <p:spPr>
          <a:xfrm rot="16200000" flipH="1">
            <a:off x="6744463" y="1410467"/>
            <a:ext cx="6872288" cy="4022784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140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2C61DB-9949-9447-2CDB-501ECB91D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78717" y="-7144"/>
            <a:ext cx="3305175" cy="6872288"/>
          </a:xfrm>
          <a:prstGeom prst="snipRoundRect">
            <a:avLst>
              <a:gd name="adj1" fmla="val 0"/>
              <a:gd name="adj2" fmla="val 0"/>
            </a:avLst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5904CA7-DC90-E6AE-EC33-F895D56EF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3398474" y="3367505"/>
            <a:ext cx="6930447" cy="133200"/>
          </a:xfrm>
          <a:prstGeom prst="rect">
            <a:avLst/>
          </a:prstGeom>
        </p:spPr>
      </p:pic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64C38074-E17F-E765-D125-23400FF7B6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2214" y="2455399"/>
            <a:ext cx="5095875" cy="1974851"/>
          </a:xfrm>
        </p:spPr>
        <p:txBody>
          <a:bodyPr>
            <a:noAutofit/>
          </a:bodyPr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4800" b="0" i="0" u="none" strike="noStrike" cap="none" dirty="0" smtClean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4pPr>
            <a:lvl5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lang="en-US" sz="4800" b="1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5pPr>
          </a:lstStyle>
          <a:p>
            <a:pPr lvl="4"/>
            <a:r>
              <a:rPr lang="en-US" noProof="0"/>
              <a:t>Questions?</a:t>
            </a:r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4FB800FE-F5FF-002D-044C-2A75668051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31185"/>
      </p:ext>
    </p:extLst>
  </p:cSld>
  <p:clrMapOvr>
    <a:masterClrMapping/>
  </p:clrMapOvr>
  <p:hf sldNum="0" hdr="0" ftr="0" dt="0"/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ack Cov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1C2AEBBB-3A01-4511-EBB4-F7570E6316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098546" y="3036946"/>
            <a:ext cx="1994908" cy="78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18617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5956E831-3503-0169-E9A2-6375E2A813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5"/>
            <a:ext cx="2777707" cy="14367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E459441-1E81-38F9-73A2-F9B072F67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E382489-BA83-B92F-2702-E7EC080247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3" name="Graphic 3">
            <a:extLst>
              <a:ext uri="{FF2B5EF4-FFF2-40B4-BE49-F238E27FC236}">
                <a16:creationId xmlns:a16="http://schemas.microsoft.com/office/drawing/2014/main" id="{6C760A1A-24BA-E3BF-E5EF-AF3D8D896B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243219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67722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2F10144B-646F-949C-C195-FE2AC6E30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2819949C-CC82-35E9-F54F-50AE5D75C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71B8F-A443-8BEA-C6CF-7805E4AE3B6E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77603703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White Background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82544DA-924C-A7E6-4ACC-76B8B1D73B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775937" y="668215"/>
            <a:ext cx="4814888" cy="5434012"/>
          </a:xfrm>
        </p:spPr>
        <p:txBody>
          <a:bodyPr anchor="ctr"/>
          <a:lstStyle>
            <a:lvl1pPr algn="ctr">
              <a:defRPr/>
            </a:lvl1pPr>
          </a:lstStyle>
          <a:p>
            <a:pPr>
              <a:lnSpc>
                <a:spcPct val="150000"/>
              </a:lnSpc>
            </a:pPr>
            <a:r>
              <a:rPr lang="en-US" sz="1800">
                <a:solidFill>
                  <a:srgbClr val="000000"/>
                </a:solidFill>
              </a:rPr>
              <a:t>Picture or product screenshot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2B8E3A-7FF6-07CF-D528-23D43B279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837" y="2554288"/>
            <a:ext cx="5618163" cy="1469072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F7793F4-F264-579B-9A7F-92651B502C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07240C4-15A0-AD9B-C25D-4D818C27B8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2" name="Graphic 3">
            <a:extLst>
              <a:ext uri="{FF2B5EF4-FFF2-40B4-BE49-F238E27FC236}">
                <a16:creationId xmlns:a16="http://schemas.microsoft.com/office/drawing/2014/main" id="{581F57ED-0876-06DF-9531-2BF9450F90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13174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0"/>
            <a:ext cx="12321541" cy="6987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3F7E91F-7BE4-0D65-52EC-8C592E3456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367A014-8684-5381-0E8F-89E0BC7AEB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69095" y="1741103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01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A112DF42-AAF6-80C9-3FC1-E17EA0F50F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3726" y="1813744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A1F6D2B2-E5BF-7057-EEF7-F935CCDBF6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3726" y="2183076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ECDEC0E-47CA-16CA-FCE2-20D5A9DBD9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69095" y="2770784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02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4AC9F748-F6F7-294A-92A3-3262B1DC8D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73726" y="2843425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463840EF-631F-0E6D-23A7-31137D4AD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73726" y="3212757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90C64170-6536-6ECB-3E55-7415B1161B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69095" y="3785408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03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B40ACF7A-FBB5-B222-5541-320F29B299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73726" y="385805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34EE9EF3-DA28-1377-3C11-102017911C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73726" y="4227383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1B783AB0-4FB0-AD3F-C29B-1187A50006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9095" y="4815089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04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3466CEA4-5074-735D-30B7-422E47E76C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73726" y="488773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5" name="Text Placeholder 23">
            <a:extLst>
              <a:ext uri="{FF2B5EF4-FFF2-40B4-BE49-F238E27FC236}">
                <a16:creationId xmlns:a16="http://schemas.microsoft.com/office/drawing/2014/main" id="{CEA1F3A8-7E62-8665-C06F-25986DF9ED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73726" y="5257064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223F010E-C5EA-2D04-8B06-A2ED64E24C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26695" y="1741103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05</a:t>
            </a:r>
          </a:p>
        </p:txBody>
      </p:sp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2AC6095E-7E90-3515-F238-82CE7A06EFD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31326" y="1813744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139B3295-1E64-2627-1F1F-6404771F78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31326" y="2183076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7AD9A660-7ACF-E5DB-536A-223E3355B72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26695" y="2770784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06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DCAF750B-DDBA-B09B-1846-319D16E0D6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1326" y="2843425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A1DCD448-7E2A-5306-6D02-84A4AA2E72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31326" y="3212757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FE8617DF-66D0-8D98-2397-30D41511B78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826695" y="3785408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07</a:t>
            </a:r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E506FF5C-2D01-523D-0F4D-38BEDB77D3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31326" y="385805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4" name="Text Placeholder 23">
            <a:extLst>
              <a:ext uri="{FF2B5EF4-FFF2-40B4-BE49-F238E27FC236}">
                <a16:creationId xmlns:a16="http://schemas.microsoft.com/office/drawing/2014/main" id="{11113515-EAB4-795D-D3C9-1D8674503FE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31326" y="4227383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F4F7FFAF-053C-2D35-0894-AE3945315F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26695" y="4815089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08</a:t>
            </a: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11DE1129-5659-DFD0-0811-AC52460CA7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931326" y="488773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3E71F5E8-B2D9-6CFC-BB7B-729D228C23C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31326" y="5257064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50" name="Slide Number Placeholder 2">
            <a:extLst>
              <a:ext uri="{FF2B5EF4-FFF2-40B4-BE49-F238E27FC236}">
                <a16:creationId xmlns:a16="http://schemas.microsoft.com/office/drawing/2014/main" id="{279635A6-1599-D799-BA37-866491B80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1" y="75702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059918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81878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6648335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4251A-C11F-4421-9CC6-435645679381}" type="slidenum">
              <a:rPr lang="en-CA" smtClean="0"/>
              <a:t>‹#›</a:t>
            </a:fld>
            <a:endParaRPr lang="en-CA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4"/>
            <a:ext cx="2777707" cy="14367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7218B9C-B00F-C9F9-2C57-73E923F111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FAFCCF1-5E5E-AC46-6B12-157B2E5F17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13486" y="1811883"/>
            <a:ext cx="3469511" cy="952292"/>
          </a:xfrm>
        </p:spPr>
        <p:txBody>
          <a:bodyPr>
            <a:normAutofit/>
          </a:bodyPr>
          <a:lstStyle>
            <a:lvl1pPr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>
              <a:buNone/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9C9E54A-6A06-44DC-80A5-FFC3EF5C49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3486" y="2952751"/>
            <a:ext cx="3469511" cy="952500"/>
          </a:xfrm>
        </p:spPr>
        <p:txBody>
          <a:bodyPr>
            <a:noAutofit/>
          </a:bodyPr>
          <a:lstStyle>
            <a:lvl1pPr marL="342891" indent="-342891">
              <a:buFont typeface="Arial" panose="020B0604020202020204" pitchFamily="34" charset="0"/>
              <a:buChar char="•"/>
              <a:defRPr sz="1000">
                <a:solidFill>
                  <a:schemeClr val="accent4"/>
                </a:solidFill>
              </a:defRPr>
            </a:lvl1pPr>
            <a:lvl2pPr>
              <a:defRPr sz="1000">
                <a:solidFill>
                  <a:schemeClr val="accent4"/>
                </a:solidFill>
              </a:defRPr>
            </a:lvl2pPr>
            <a:lvl3pPr>
              <a:defRPr sz="1000">
                <a:solidFill>
                  <a:schemeClr val="accent4"/>
                </a:solidFill>
              </a:defRPr>
            </a:lvl3pPr>
            <a:lvl4pPr>
              <a:defRPr sz="1000">
                <a:solidFill>
                  <a:schemeClr val="accent4"/>
                </a:solidFill>
              </a:defRPr>
            </a:lvl4pPr>
            <a:lvl5pPr>
              <a:defRPr sz="1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Lorem Ipsum</a:t>
            </a:r>
          </a:p>
          <a:p>
            <a:pPr lvl="0"/>
            <a:r>
              <a:rPr lang="en-US"/>
              <a:t>Lorem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9651144-F5B0-2D23-517E-6C171D946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2772585-F16B-D74D-F19F-1CB70B47FB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560417436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 not remove" hidden="1">
            <a:extLst>
              <a:ext uri="{FF2B5EF4-FFF2-40B4-BE49-F238E27FC236}">
                <a16:creationId xmlns:a16="http://schemas.microsoft.com/office/drawing/2014/main" id="{EB0F8F80-04B3-5A67-A043-5D0CB1F951DB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6933" cy="16933"/>
          </a:xfrm>
          <a:prstGeom prst="octagon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89"/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6291" y="197249"/>
            <a:ext cx="11416243" cy="464184"/>
          </a:xfrm>
          <a:prstGeom prst="rect">
            <a:avLst/>
          </a:prstGeom>
        </p:spPr>
        <p:txBody>
          <a:bodyPr spcFirstLastPara="1" wrap="square" lIns="0" tIns="36000" rIns="0" bIns="36000" anchor="ctr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200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6291" y="1206301"/>
            <a:ext cx="11422592" cy="483681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6291" y="843024"/>
            <a:ext cx="11416243" cy="295024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D6CD08BF-CEA6-F05F-6088-508E8CDB80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2482" y="261185"/>
            <a:ext cx="1030052" cy="381977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196235BB-B566-5BB9-8D2E-72B38675F45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6291" y="6513239"/>
            <a:ext cx="11416243" cy="295024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oogle Shape;19;p4">
            <a:extLst>
              <a:ext uri="{FF2B5EF4-FFF2-40B4-BE49-F238E27FC236}">
                <a16:creationId xmlns:a16="http://schemas.microsoft.com/office/drawing/2014/main" id="{9A7E0CCE-6DCC-50AB-3761-0FD4FE831E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070933" y="6513239"/>
            <a:ext cx="731600" cy="211032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>
              <a:buNone/>
              <a:defRPr sz="800" b="0" i="0">
                <a:solidFill>
                  <a:schemeClr val="tx1"/>
                </a:solidFill>
                <a:latin typeface="+mj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85124332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2F845E-4928-E86F-86F9-150C6DF738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3999" y="769230"/>
            <a:ext cx="4639733" cy="5219700"/>
          </a:xfrm>
          <a:prstGeom prst="round2DiagRect">
            <a:avLst>
              <a:gd name="adj1" fmla="val 0"/>
              <a:gd name="adj2" fmla="val 0"/>
            </a:avLst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0"/>
            <a:ext cx="12321541" cy="69873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C361E76-AAFF-B34B-DC89-0274DE8D0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A5F5A42-C786-382E-3DA7-DD111C3B12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6BC537A6-4679-CEDD-35BF-8DAC79126E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63065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0569" y="278518"/>
            <a:ext cx="11771309" cy="658487"/>
          </a:xfrm>
        </p:spPr>
        <p:txBody>
          <a:bodyPr anchor="t">
            <a:normAutofit/>
          </a:bodyPr>
          <a:lstStyle>
            <a:lvl1pPr>
              <a:defRPr sz="2909"/>
            </a:lvl1pPr>
          </a:lstStyle>
          <a:p>
            <a:pPr marL="0" marR="0" lvl="0" indent="0" algn="l" defTabSz="115261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  <a:br>
              <a:rPr lang="en-US"/>
            </a:b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5A1AD-200F-4871-A1B4-D274BF249600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E0DE2-A13F-4C55-894C-6D03078441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DC9A27-A90F-E285-CB3F-397B8D920A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569" y="1722472"/>
            <a:ext cx="11771309" cy="2630089"/>
          </a:xfrm>
        </p:spPr>
        <p:txBody>
          <a:bodyPr>
            <a:normAutofit/>
          </a:bodyPr>
          <a:lstStyle>
            <a:lvl1pPr>
              <a:defRPr sz="1616"/>
            </a:lvl1pPr>
            <a:lvl2pPr marL="506682" indent="-287334">
              <a:buFont typeface="Montserrat Medium" pitchFamily="2" charset="0"/>
              <a:buChar char="‐"/>
              <a:defRPr sz="1455"/>
            </a:lvl2pPr>
            <a:lvl3pPr marL="695244" indent="-287334">
              <a:buFont typeface="Montserrat Medium" pitchFamily="2" charset="0"/>
              <a:buChar char="‐"/>
              <a:defRPr sz="1132"/>
            </a:lvl3pPr>
          </a:lstStyle>
          <a:p>
            <a:pPr lvl="0"/>
            <a:r>
              <a:rPr lang="en-US"/>
              <a:t>Bullet 1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926B1FE-B9B7-6214-1A3D-436162D7CA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569" y="1110054"/>
            <a:ext cx="11771309" cy="451575"/>
          </a:xfrm>
          <a:solidFill>
            <a:srgbClr val="002060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939">
                <a:solidFill>
                  <a:schemeClr val="bg1"/>
                </a:solidFill>
              </a:defRPr>
            </a:lvl1pPr>
            <a:lvl2pPr marL="506682" indent="-287334">
              <a:buFont typeface="Montserrat Medium" pitchFamily="2" charset="0"/>
              <a:buChar char="‐"/>
              <a:defRPr sz="1616"/>
            </a:lvl2pPr>
            <a:lvl3pPr marL="695244" indent="-287334">
              <a:buFont typeface="Montserrat Medium" pitchFamily="2" charset="0"/>
              <a:buChar char="‐"/>
              <a:defRPr sz="1293"/>
            </a:lvl3pPr>
          </a:lstStyle>
          <a:p>
            <a:pPr lvl="0"/>
            <a:r>
              <a:rPr lang="en-US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962967102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43" y="215728"/>
            <a:ext cx="10515600" cy="433159"/>
          </a:xfrm>
        </p:spPr>
        <p:txBody>
          <a:bodyPr>
            <a:noAutofit/>
          </a:bodyPr>
          <a:lstStyle>
            <a:lvl1pPr>
              <a:defRPr sz="2667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426" y="2103136"/>
            <a:ext cx="11491687" cy="42595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tabLst>
                <a:tab pos="3737940" algn="l"/>
              </a:tabLst>
              <a:defRPr sz="1867">
                <a:solidFill>
                  <a:schemeClr val="tx1"/>
                </a:solidFill>
                <a:latin typeface="Public Sans Light" panose="020B0604020202020204" charset="0"/>
              </a:defRPr>
            </a:lvl1pPr>
            <a:lvl2pPr marL="537620" indent="-228594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/>
                </a:solidFill>
                <a:latin typeface="Public Sans Light" panose="020B0604020202020204" charset="0"/>
              </a:defRPr>
            </a:lvl2pPr>
            <a:lvl3pPr marL="842412" indent="-228594">
              <a:lnSpc>
                <a:spcPct val="100000"/>
              </a:lnSpc>
              <a:spcBef>
                <a:spcPts val="0"/>
              </a:spcBef>
              <a:defRPr sz="1467">
                <a:solidFill>
                  <a:schemeClr val="tx1"/>
                </a:solidFill>
                <a:latin typeface="Public Sans Light" panose="020B0604020202020204" charset="0"/>
              </a:defRPr>
            </a:lvl3pPr>
            <a:lvl4pPr marL="1147205" indent="-228594">
              <a:defRPr sz="1867">
                <a:solidFill>
                  <a:schemeClr val="tx1"/>
                </a:solidFill>
              </a:defRPr>
            </a:lvl4pPr>
            <a:lvl5pPr marL="1451997" indent="-228594">
              <a:defRPr sz="186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29260" y="214762"/>
            <a:ext cx="892627" cy="433159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 Medium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CFB8E92-E5E5-5346-202A-AD12F8AC17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388819" y="1618564"/>
            <a:ext cx="3429000" cy="177363"/>
          </a:xfrm>
          <a:prstGeom prst="rect">
            <a:avLst/>
          </a:prstGeom>
        </p:spPr>
      </p:pic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C068A09-0200-4F0E-6D6E-079DCF49849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2143" y="1429668"/>
            <a:ext cx="11542487" cy="537216"/>
          </a:xfrm>
          <a:prstGeom prst="rect">
            <a:avLst/>
          </a:prstGeom>
          <a:solidFill>
            <a:srgbClr val="281978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133">
                <a:solidFill>
                  <a:schemeClr val="bg1"/>
                </a:solidFill>
                <a:latin typeface="Public Sans Light" panose="020B0604020202020204" charset="0"/>
              </a:defRPr>
            </a:lvl1pPr>
            <a:lvl2pPr marL="836063" indent="-474121">
              <a:buFont typeface="Montserrat Medium" pitchFamily="2" charset="0"/>
              <a:buChar char="‐"/>
              <a:defRPr sz="2667"/>
            </a:lvl2pPr>
            <a:lvl3pPr marL="1147205" indent="-474121">
              <a:buFont typeface="Montserrat Medium" pitchFamily="2" charset="0"/>
              <a:buChar char="‐"/>
              <a:defRPr sz="2133"/>
            </a:lvl3pPr>
          </a:lstStyle>
          <a:p>
            <a:pPr lvl="0"/>
            <a:r>
              <a:rPr lang="en-US"/>
              <a:t>Sub-Title</a:t>
            </a: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24758182-7A64-6589-90E6-36ACCC3C0DA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9401" y="767620"/>
            <a:ext cx="11542487" cy="6124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7">
                <a:solidFill>
                  <a:schemeClr val="tx1"/>
                </a:solidFill>
                <a:latin typeface="Montserrat Medium" pitchFamily="2" charset="0"/>
              </a:defRPr>
            </a:lvl1pPr>
          </a:lstStyle>
          <a:p>
            <a:pPr lvl="0"/>
            <a:r>
              <a:rPr lang="en-US"/>
              <a:t>Click to edit Slide</a:t>
            </a:r>
          </a:p>
        </p:txBody>
      </p:sp>
      <p:sp>
        <p:nvSpPr>
          <p:cNvPr id="15" name="Google Shape;34;p28">
            <a:extLst>
              <a:ext uri="{FF2B5EF4-FFF2-40B4-BE49-F238E27FC236}">
                <a16:creationId xmlns:a16="http://schemas.microsoft.com/office/drawing/2014/main" id="{197EB356-D86E-98E4-1362-01DBFB7A8B64}"/>
              </a:ext>
            </a:extLst>
          </p:cNvPr>
          <p:cNvSpPr/>
          <p:nvPr userDrawn="1"/>
        </p:nvSpPr>
        <p:spPr>
          <a:xfrm>
            <a:off x="-812" y="6612834"/>
            <a:ext cx="4787807" cy="24617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121899" tIns="60935" rIns="121899" bIns="60935" anchor="t" anchorCtr="0" compatLnSpc="1">
            <a:spAutoFit/>
          </a:bodyPr>
          <a:lstStyle/>
          <a:p>
            <a:pPr defTabSz="121908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>
                <a:solidFill>
                  <a:srgbClr val="8080AE"/>
                </a:solidFill>
              </a:rPr>
              <a:t>Copyright © 2025 Euna. This information is confidential. All rights reserved.</a:t>
            </a:r>
            <a:endParaRPr lang="en-US" sz="1200">
              <a:solidFill>
                <a:srgbClr val="808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343735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3" y="6159260"/>
            <a:ext cx="12321541" cy="6987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3F7E91F-7BE4-0D65-52EC-8C592E3456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4"/>
            <a:ext cx="680483" cy="26746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A367A014-8684-5381-0E8F-89E0BC7AEB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69095" y="1741103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01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A112DF42-AAF6-80C9-3FC1-E17EA0F50F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3726" y="1813744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A1F6D2B2-E5BF-7057-EEF7-F935CCDBF6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73726" y="2183076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ECDEC0E-47CA-16CA-FCE2-20D5A9DBD9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69095" y="2770785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02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4AC9F748-F6F7-294A-92A3-3262B1DC8D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73726" y="2843426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463840EF-631F-0E6D-23A7-31137D4AD4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73726" y="3212757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90C64170-6536-6ECB-3E55-7415B1161B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69095" y="3785409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03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B40ACF7A-FBB5-B222-5541-320F29B299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73726" y="385805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34EE9EF3-DA28-1377-3C11-102017911C0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73726" y="4227383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1B783AB0-4FB0-AD3F-C29B-1187A50006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9095" y="4815090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04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3466CEA4-5074-735D-30B7-422E47E76C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73726" y="488773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5" name="Text Placeholder 23">
            <a:extLst>
              <a:ext uri="{FF2B5EF4-FFF2-40B4-BE49-F238E27FC236}">
                <a16:creationId xmlns:a16="http://schemas.microsoft.com/office/drawing/2014/main" id="{CEA1F3A8-7E62-8665-C06F-25986DF9ED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73726" y="5257064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223F010E-C5EA-2D04-8B06-A2ED64E24C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26695" y="1741103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05</a:t>
            </a:r>
          </a:p>
        </p:txBody>
      </p:sp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2AC6095E-7E90-3515-F238-82CE7A06EFD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31326" y="1813744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139B3295-1E64-2627-1F1F-6404771F78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31326" y="2183076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7AD9A660-7ACF-E5DB-536A-223E3355B72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26695" y="2770785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06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DCAF750B-DDBA-B09B-1846-319D16E0D68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1326" y="2843426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A1DCD448-7E2A-5306-6D02-84A4AA2E72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31326" y="3212757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FE8617DF-66D0-8D98-2397-30D41511B78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826695" y="3785409"/>
            <a:ext cx="1032923" cy="861775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07</a:t>
            </a:r>
          </a:p>
        </p:txBody>
      </p: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E506FF5C-2D01-523D-0F4D-38BEDB77D3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931326" y="385805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4" name="Text Placeholder 23">
            <a:extLst>
              <a:ext uri="{FF2B5EF4-FFF2-40B4-BE49-F238E27FC236}">
                <a16:creationId xmlns:a16="http://schemas.microsoft.com/office/drawing/2014/main" id="{11113515-EAB4-795D-D3C9-1D8674503FE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31326" y="4227383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F4F7FFAF-053C-2D35-0894-AE3945315F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26695" y="4815090"/>
            <a:ext cx="1032923" cy="4937760"/>
          </a:xfrm>
          <a:noFill/>
        </p:spPr>
        <p:txBody>
          <a:bodyPr wrap="square" rtlCol="0">
            <a:spAutoFit/>
          </a:bodyPr>
          <a:lstStyle>
            <a:lvl1pPr algn="r">
              <a:def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tserrat Medium" pitchFamily="2" charset="77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08</a:t>
            </a: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11DE1129-5659-DFD0-0811-AC52460CA7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931326" y="4887731"/>
            <a:ext cx="1479772" cy="2194560"/>
          </a:xfrm>
          <a:noFill/>
        </p:spPr>
        <p:txBody>
          <a:bodyPr wrap="square" rtlCol="0">
            <a:spAutoFit/>
          </a:bodyPr>
          <a:lstStyle>
            <a:lvl1pPr algn="l">
              <a:defRPr lang="en-US" sz="1800" b="1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Title Here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3E71F5E8-B2D9-6CFC-BB7B-729D228C23C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31326" y="5257064"/>
            <a:ext cx="1479772" cy="1828800"/>
          </a:xfrm>
          <a:noFill/>
        </p:spPr>
        <p:txBody>
          <a:bodyPr wrap="square" rtlCol="0">
            <a:spAutoFit/>
          </a:bodyPr>
          <a:lstStyle>
            <a:lvl1pPr algn="l">
              <a:defRPr lang="en-US" sz="14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defRPr>
            </a:lvl1pPr>
          </a:lstStyle>
          <a:p>
            <a:pPr lvl="0">
              <a:buClr>
                <a:srgbClr val="000000"/>
              </a:buClr>
              <a:buFont typeface="Arial"/>
            </a:pPr>
            <a:r>
              <a:rPr lang="en-US"/>
              <a:t>Speaker </a:t>
            </a:r>
          </a:p>
        </p:txBody>
      </p:sp>
      <p:sp>
        <p:nvSpPr>
          <p:cNvPr id="50" name="Slide Number Placeholder 2">
            <a:extLst>
              <a:ext uri="{FF2B5EF4-FFF2-40B4-BE49-F238E27FC236}">
                <a16:creationId xmlns:a16="http://schemas.microsoft.com/office/drawing/2014/main" id="{279635A6-1599-D799-BA37-866491B80E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1" y="75702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240D81-E6D7-C33C-8C48-E3A29785CC31}"/>
              </a:ext>
            </a:extLst>
          </p:cNvPr>
          <p:cNvSpPr txBox="1"/>
          <p:nvPr/>
        </p:nvSpPr>
        <p:spPr>
          <a:xfrm>
            <a:off x="613955" y="397568"/>
            <a:ext cx="216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0" i="0" u="none" strike="noStrike" cap="none">
                <a:solidFill>
                  <a:schemeClr val="tx1"/>
                </a:solidFill>
                <a:latin typeface="Montserrat Medium" panose="00000600000000000000" pitchFamily="50" charset="0"/>
                <a:cs typeface="Arial"/>
                <a:sym typeface="Arial"/>
              </a:rPr>
              <a:t>Agenda</a:t>
            </a:r>
            <a:endParaRPr lang="en-US" sz="2400" b="0" i="0" u="none" strike="noStrike" cap="none">
              <a:solidFill>
                <a:schemeClr val="tx1"/>
              </a:solidFill>
              <a:latin typeface="Montserrat Medium" panose="00000600000000000000" pitchFamily="50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439735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2F845E-4928-E86F-86F9-150C6DF738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3999" y="769230"/>
            <a:ext cx="4639733" cy="5219700"/>
          </a:xfrm>
          <a:prstGeom prst="round2DiagRect">
            <a:avLst>
              <a:gd name="adj1" fmla="val 0"/>
              <a:gd name="adj2" fmla="val 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57155" y="6659543"/>
            <a:ext cx="12321541" cy="26746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C361E76-AAFF-B34B-DC89-0274DE8D00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576866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A5F5A42-C786-382E-3DA7-DD111C3B12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8365" y="995939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F145AF-8DEE-6771-7C5F-12576720DB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998200" y="6156881"/>
            <a:ext cx="943203" cy="37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7619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2EE4691D-5A3E-4017-8A87-4FCCF102FD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80A5C5F-8C2F-1AD3-8A8F-1095AC036F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779014-CA17-D3BF-B836-78EA58E6E59C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652562228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Simple 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916D8-F653-5144-F6D7-EF7984F9AF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A82DEC3-0062-ED76-7CCF-5686ED5833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3"/>
            <a:ext cx="2777706" cy="14367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478A9DC-4DF5-EC5F-B553-306EEBCE64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838" y="2252719"/>
            <a:ext cx="11287125" cy="1496322"/>
          </a:xfrm>
        </p:spPr>
        <p:txBody>
          <a:bodyPr>
            <a:normAutofit/>
          </a:bodyPr>
          <a:lstStyle>
            <a:lvl1pPr>
              <a:defRPr sz="1200">
                <a:solidFill>
                  <a:srgbClr val="000000"/>
                </a:solidFill>
              </a:defRPr>
            </a:lvl1pPr>
            <a:lvl2pPr>
              <a:defRPr sz="120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200">
                <a:solidFill>
                  <a:srgbClr val="000000"/>
                </a:solidFill>
              </a:defRPr>
            </a:lvl4pPr>
            <a:lvl5pPr>
              <a:defRPr sz="12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C707A63-CDA4-4A52-7981-E674AA1C48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BC9025D-D243-F6BC-10B8-9C7516C6CF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2" name="Graphic 3">
            <a:extLst>
              <a:ext uri="{FF2B5EF4-FFF2-40B4-BE49-F238E27FC236}">
                <a16:creationId xmlns:a16="http://schemas.microsoft.com/office/drawing/2014/main" id="{771014BE-E473-8EBD-2E63-BD205461DE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065585" y="6360593"/>
            <a:ext cx="680483" cy="2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875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8D8DA51-3088-B42E-14AB-90CE7E61C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57A8DEB9-7510-BF74-2690-D32B43D53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7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BDF40E-95B5-B2EC-51C7-90A5F43211FF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108543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BB9F0569-71C1-7BC6-8905-6ABF7F931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FAE927D0-8E2D-3C8D-5D44-ADC7C01059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2D33D-5DD8-CAA9-41CA-C284CDE536BE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99214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24C414-53CE-6E4C-6C58-11787C1815D4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5956514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E0F9B7ED-B7E5-FAAC-A8EB-BDA8DC86D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D57683B-9A68-7B32-EA44-B1357EF835D4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B6098-D64B-047F-F2E7-29A9E99795A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1116103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48A4F8F-D84D-8324-B817-31BC6A70E0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44F32B2-C08F-23B9-7F49-480F60D0E05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E14D7-483A-8064-520D-F3F397A4D45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942497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1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CFCBB3-D604-8E6D-0648-BD25B3F743EA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9" y="1453691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52F19F-0741-EF4F-E037-D3FFEAC5D455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722913-ED7A-9DFA-0537-52CE4E72C877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3730308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BC989CA-BC00-6C46-71A6-277C8FE5459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21749-4A80-6DA7-1428-C7EC9C1E80D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F3DBBEDE-8B4E-8B45-79FF-465A698F01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FEB52E53-B491-81F9-C9F3-E6A3AEE5B222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tx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04712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81F1B8-29FA-D6AB-46BF-B96E1C87F295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447521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358CC89C-2552-A5F9-DB6B-9DFEF4402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9D2D3974-FE35-0420-FDDC-16BB99D38529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5283909B-F411-C893-469C-83C09A13BF40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B23A1-44F7-1BFF-794D-1005D52FE8E3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9051996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4F9068FD-ED18-66FA-6AA0-A9B1F245A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A8D6F7D2-F684-3D46-D43D-0A9038C466EB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3E181B1-90B9-5585-ED04-F2FE4B6B2B8D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03AB8-B986-946D-4225-A1C0AC88CBB8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7564400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E8ABB34B-0CCB-0319-1483-AF404F29F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7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10D4605A-8126-22D1-82F8-54523F0C984F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8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CD42363-8142-3DF4-8DCE-5CC011C75E4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9" y="2194580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A46EA-E662-6821-9B4F-3F8818B1BE14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0900882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29786"/>
            <a:ext cx="5323943" cy="119536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01420" y="2611531"/>
            <a:ext cx="532394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621F5-9143-9F41-EB0B-E74C9A2FB30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1858412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2F10144B-646F-949C-C195-FE2AC6E30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2819949C-CC82-35E9-F54F-50AE5D75C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71B8F-A443-8BEA-C6CF-7805E4AE3B6E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8699971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2EE4691D-5A3E-4017-8A87-4FCCF102FD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80A5C5F-8C2F-1AD3-8A8F-1095AC036F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779014-CA17-D3BF-B836-78EA58E6E59C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0403335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8D8DA51-3088-B42E-14AB-90CE7E61C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57A8DEB9-7510-BF74-2690-D32B43D53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7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BDF40E-95B5-B2EC-51C7-90A5F43211FF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860217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BB9F0569-71C1-7BC6-8905-6ABF7F931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8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FAE927D0-8E2D-3C8D-5D44-ADC7C01059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1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2D33D-5DD8-CAA9-41CA-C284CDE536BE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13344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1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CFCBB3-D604-8E6D-0648-BD25B3F743EA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9" y="1453691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829246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4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5" name="Google Shape;17;p4">
            <a:extLst>
              <a:ext uri="{FF2B5EF4-FFF2-40B4-BE49-F238E27FC236}">
                <a16:creationId xmlns:a16="http://schemas.microsoft.com/office/drawing/2014/main" id="{4BBA6BCE-6501-474B-E145-069882FA21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137989" cy="10593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79759FF7-17D4-F693-7D47-F68D8D928AD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0" y="2438402"/>
            <a:ext cx="5137989" cy="3339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448628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9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3" name="Google Shape;18;p4">
            <a:extLst>
              <a:ext uri="{FF2B5EF4-FFF2-40B4-BE49-F238E27FC236}">
                <a16:creationId xmlns:a16="http://schemas.microsoft.com/office/drawing/2014/main" id="{DF97EFCE-AAC0-76AB-2B46-B0CBCE2AB912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781053" y="1229786"/>
            <a:ext cx="10629899" cy="484716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4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</p:spTree>
    <p:extLst>
      <p:ext uri="{BB962C8B-B14F-4D97-AF65-F5344CB8AC3E}">
        <p14:creationId xmlns:p14="http://schemas.microsoft.com/office/powerpoint/2010/main" val="35251203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8082C8CA-5B65-BA44-B9AD-36213CD0A4B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2753EB-A9E5-BCF9-7308-08BDB8D0CCE6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06372" y="646230"/>
          <a:ext cx="11979251" cy="6380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131">
                  <a:extLst>
                    <a:ext uri="{9D8B030D-6E8A-4147-A177-3AD203B41FA5}">
                      <a16:colId xmlns:a16="http://schemas.microsoft.com/office/drawing/2014/main" val="423026084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05947641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20101171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316018678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6442796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897333961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9765408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768139496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376604600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1387907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99590458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08331000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97007638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989999366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221686337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60150186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1600166798"/>
                    </a:ext>
                  </a:extLst>
                </a:gridCol>
              </a:tblGrid>
              <a:tr h="380399">
                <a:tc gridSpan="17">
                  <a:txBody>
                    <a:bodyPr/>
                    <a:lstStyle/>
                    <a:p>
                      <a:pPr algn="ctr"/>
                      <a:r>
                        <a:rPr lang="en-US" sz="1500" spc="300">
                          <a:latin typeface="Montserrat" pitchFamily="2" charset="77"/>
                        </a:rPr>
                        <a:t>2024 HIGH LEVEL OVERVIEW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790274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12917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135579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Feature Release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063585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Client Stories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012436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Award Program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297106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Customer Meetup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323754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Hyper Local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623171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Integrated Campaign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159733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Quarterly Newsletter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4171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Client Journey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327207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Promotional Incentive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795221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Thought Leadership Webinars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735519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Engagement Program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770828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Euna User Conference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830113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Lighthouse Exec Experience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703078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Digital First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828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680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8082C8CA-5B65-BA44-B9AD-36213CD0A4B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2753EB-A9E5-BCF9-7308-08BDB8D0CCE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48773208"/>
              </p:ext>
            </p:extLst>
          </p:nvPr>
        </p:nvGraphicFramePr>
        <p:xfrm>
          <a:off x="106372" y="646230"/>
          <a:ext cx="11979251" cy="6380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131">
                  <a:extLst>
                    <a:ext uri="{9D8B030D-6E8A-4147-A177-3AD203B41FA5}">
                      <a16:colId xmlns:a16="http://schemas.microsoft.com/office/drawing/2014/main" val="423026084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05947641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20101171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316018678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6442796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897333961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9765408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768139496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376604600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13879077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99590458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4083310009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97007638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3989999366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221686337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60150186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1600166798"/>
                    </a:ext>
                  </a:extLst>
                </a:gridCol>
              </a:tblGrid>
              <a:tr h="380399">
                <a:tc gridSpan="17">
                  <a:txBody>
                    <a:bodyPr/>
                    <a:lstStyle/>
                    <a:p>
                      <a:pPr algn="ctr"/>
                      <a:r>
                        <a:rPr lang="en-US" sz="1500" spc="300">
                          <a:latin typeface="Montserrat" pitchFamily="2" charset="77"/>
                        </a:rPr>
                        <a:t>2024 HIGH LEVEL OVERVIEW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790274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Q4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12917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/>
                      <a:endParaRPr lang="en-US" sz="1100">
                        <a:solidFill>
                          <a:schemeClr val="bg1"/>
                        </a:solidFill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Procure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Budget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Grants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solidFill>
                            <a:schemeClr val="bg1"/>
                          </a:solidFill>
                          <a:latin typeface="Public Sans Light" pitchFamily="2" charset="77"/>
                        </a:rPr>
                        <a:t>Permits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135579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Feature Release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063585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Client Stories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012436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Award Program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297106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Customer Meetup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323754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Hyper Local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623171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Integrated Campaign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159733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Quarterly Newsletter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74171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Client Journey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327207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Promotional Incentive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795221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Thought Leadership Webinars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735519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Engagement Program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770828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Euna User Conference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830113"/>
                  </a:ext>
                </a:extLst>
              </a:tr>
              <a:tr h="41656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Lighthouse Exec Experience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7703078"/>
                  </a:ext>
                </a:extLst>
              </a:tr>
              <a:tr h="347659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Public Sans Light" pitchFamily="2" charset="77"/>
                        </a:rPr>
                        <a:t>Digital First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latin typeface="Public Sans Ligh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3828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73856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7" y="108198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8082C8CA-5B65-BA44-B9AD-36213CD0A4B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F47D149-53C0-0097-897E-8D68B6C704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1485" y="120149"/>
            <a:ext cx="2892611" cy="51032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909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7556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7" y="1229784"/>
            <a:ext cx="4169833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1"/>
            <a:ext cx="4148285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3012172"/>
            <a:ext cx="4148285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7354404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2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7" y="2405061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6" y="3012172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8310828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1" y="0"/>
            <a:ext cx="1219200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2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7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32419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2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9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5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7" y="2405061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6" y="3012172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4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84131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2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7" y="1453691"/>
            <a:ext cx="5043924" cy="4801337"/>
          </a:xfrm>
        </p:spPr>
        <p:txBody>
          <a:bodyPr anchor="t">
            <a:noAutofit/>
          </a:bodyPr>
          <a:lstStyle>
            <a:lvl1pPr>
              <a:lnSpc>
                <a:spcPts val="4800"/>
              </a:lnSpc>
              <a:defRPr sz="48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18547EBF-0BE3-EE95-3479-3F729F45E0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4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54E670-BB59-256F-8B3A-9D40066FB9AF}"/>
              </a:ext>
            </a:extLst>
          </p:cNvPr>
          <p:cNvSpPr txBox="1"/>
          <p:nvPr userDrawn="1"/>
        </p:nvSpPr>
        <p:spPr>
          <a:xfrm>
            <a:off x="389467" y="120151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9A73E6-DC54-33E1-14FB-CEB53D3E720B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9357176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8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09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6456D-7318-47FB-64D9-EE79A1619826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381852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CFCBB3-D604-8E6D-0648-BD25B3F743EA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53460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5"/>
            <a:ext cx="11419417" cy="7184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9466" y="2926905"/>
            <a:ext cx="11419417" cy="311621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9465" y="2270315"/>
            <a:ext cx="11419417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9795CB-8031-BD26-2FA7-E8870853DA2C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2124016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6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0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6" y="1229783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E2B2CC-E164-BF5C-2B92-57414B4D7236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1227392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3"/>
            <a:ext cx="4169833" cy="52366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0A54AF1A-0870-6BAF-85F8-0E61F9E5BF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39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5" y="1231531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8E123-DFA3-CE74-EEDF-71B145F3A5E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245843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5" y="3012170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4303264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6" y="1229784"/>
            <a:ext cx="4169833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4148285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6" y="3012170"/>
            <a:ext cx="4148285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1306665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5"/>
            <a:ext cx="4157880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936065" y="1229786"/>
            <a:ext cx="6872819" cy="523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44" lvl="0" indent="-247644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A1D5A9-D66E-D1EB-F263-69980D4614E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43540978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48F48D-3BF5-CD2A-B364-9BEED2B727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28000" y="3430800"/>
            <a:ext cx="40640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B275B8D-BEEA-AB00-01E5-E44ABC1AE2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54887" y="450574"/>
            <a:ext cx="3414644" cy="2703444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59265" lvl="0" indent="0" algn="ctr">
              <a:lnSpc>
                <a:spcPts val="2133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2133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Google Shape;17;p4">
            <a:extLst>
              <a:ext uri="{FF2B5EF4-FFF2-40B4-BE49-F238E27FC236}">
                <a16:creationId xmlns:a16="http://schemas.microsoft.com/office/drawing/2014/main" id="{3E2D09A6-34D4-6719-9D2F-73342610ED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29785"/>
            <a:ext cx="7404111" cy="7050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FADC3CF6-24B0-582B-09B5-461E1F032633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1" y="2349015"/>
            <a:ext cx="7404111" cy="411740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47644" lvl="0" indent="-247644">
              <a:spcBef>
                <a:spcPts val="0"/>
              </a:spcBef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7CE765-33CA-7338-C1AC-74F0EBE1DF56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5519959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7805531" y="0"/>
            <a:ext cx="438647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2987180" cy="52087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8194996" y="1251813"/>
            <a:ext cx="3613888" cy="341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2" y="1745251"/>
            <a:ext cx="3681468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8;p4">
            <a:extLst>
              <a:ext uri="{FF2B5EF4-FFF2-40B4-BE49-F238E27FC236}">
                <a16:creationId xmlns:a16="http://schemas.microsoft.com/office/drawing/2014/main" id="{68DFCF59-6424-C6AD-77FE-ED7F8705C83E}"/>
              </a:ext>
            </a:extLst>
          </p:cNvPr>
          <p:cNvSpPr txBox="1">
            <a:spLocks noGrp="1"/>
          </p:cNvSpPr>
          <p:nvPr>
            <p:ph type="body" idx="17"/>
          </p:nvPr>
        </p:nvSpPr>
        <p:spPr>
          <a:xfrm>
            <a:off x="8194997" y="1752735"/>
            <a:ext cx="3613888" cy="471367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90B000-AF85-772D-FA14-DEF8DF48558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968673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2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3" y="1123171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4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5"/>
            <a:ext cx="3048000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5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529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95937" y="1229785"/>
            <a:ext cx="3044145" cy="52366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5B31F2E-FBAE-31B3-7F8A-C88464358EFF}"/>
              </a:ext>
            </a:extLst>
          </p:cNvPr>
          <p:cNvSpPr/>
          <p:nvPr userDrawn="1"/>
        </p:nvSpPr>
        <p:spPr>
          <a:xfrm>
            <a:off x="8128000" y="0"/>
            <a:ext cx="4064000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7F99F2F3-F95E-0846-1E7A-26E7731E01B3}"/>
              </a:ext>
            </a:extLst>
          </p:cNvPr>
          <p:cNvSpPr/>
          <p:nvPr userDrawn="1"/>
        </p:nvSpPr>
        <p:spPr>
          <a:xfrm rot="10800000">
            <a:off x="8840648" y="5072765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826A309-636E-5C12-459E-E6CBA3FF8111}"/>
              </a:ext>
            </a:extLst>
          </p:cNvPr>
          <p:cNvSpPr txBox="1">
            <a:spLocks/>
          </p:cNvSpPr>
          <p:nvPr userDrawn="1"/>
        </p:nvSpPr>
        <p:spPr>
          <a:xfrm>
            <a:off x="8362122" y="649357"/>
            <a:ext cx="3644348" cy="216010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2400"/>
              </a:lnSpc>
            </a:pP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Lorem ipsum </a:t>
            </a:r>
            <a:b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</a:b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dolor sit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amet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,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consectetur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adipiscing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 </a:t>
            </a:r>
            <a:r>
              <a:rPr lang="en-CA" sz="2400" b="0" i="0" err="1">
                <a:solidFill>
                  <a:schemeClr val="bg1"/>
                </a:solidFill>
                <a:effectLst/>
                <a:latin typeface="Montserrat" pitchFamily="2" charset="77"/>
              </a:rPr>
              <a:t>elit</a:t>
            </a:r>
            <a:r>
              <a:rPr lang="en-CA" sz="2400" b="0" i="0">
                <a:solidFill>
                  <a:schemeClr val="bg1"/>
                </a:solidFill>
                <a:effectLst/>
                <a:latin typeface="Montserrat" pitchFamily="2" charset="77"/>
              </a:rPr>
              <a:t>.</a:t>
            </a:r>
            <a:endParaRPr lang="en-US" sz="2400" b="0" i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E909AD-105A-7B63-E1FA-8F4B463973B6}"/>
              </a:ext>
            </a:extLst>
          </p:cNvPr>
          <p:cNvSpPr txBox="1">
            <a:spLocks/>
          </p:cNvSpPr>
          <p:nvPr userDrawn="1"/>
        </p:nvSpPr>
        <p:spPr>
          <a:xfrm>
            <a:off x="8736208" y="2695611"/>
            <a:ext cx="2847584" cy="419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85738" marR="0" lvl="1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5738" marR="0" lvl="2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5738" marR="0" lvl="3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5738" marR="0" lvl="4" indent="-1857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333" b="0" i="0">
                <a:solidFill>
                  <a:schemeClr val="accent1"/>
                </a:solidFill>
                <a:latin typeface="Montserrat" pitchFamily="2" charset="77"/>
              </a:rPr>
              <a:t>SIGN OFF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1A459B-B986-18FA-8B53-4FE2423C6221}"/>
              </a:ext>
            </a:extLst>
          </p:cNvPr>
          <p:cNvSpPr/>
          <p:nvPr userDrawn="1"/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9442944-CC8C-B92C-3C4E-17024DA79B04}"/>
              </a:ext>
            </a:extLst>
          </p:cNvPr>
          <p:cNvSpPr/>
          <p:nvPr userDrawn="1"/>
        </p:nvSpPr>
        <p:spPr>
          <a:xfrm rot="10800000">
            <a:off x="8869353" y="4756676"/>
            <a:ext cx="2629883" cy="808579"/>
          </a:xfrm>
          <a:custGeom>
            <a:avLst/>
            <a:gdLst>
              <a:gd name="connsiteX0" fmla="*/ 951766 w 1041796"/>
              <a:gd name="connsiteY0" fmla="*/ 194685 h 320309"/>
              <a:gd name="connsiteX1" fmla="*/ 520898 w 1041796"/>
              <a:gd name="connsiteY1" fmla="*/ 0 h 320309"/>
              <a:gd name="connsiteX2" fmla="*/ 90030 w 1041796"/>
              <a:gd name="connsiteY2" fmla="*/ 194685 h 320309"/>
              <a:gd name="connsiteX3" fmla="*/ 0 w 1041796"/>
              <a:gd name="connsiteY3" fmla="*/ 320310 h 320309"/>
              <a:gd name="connsiteX4" fmla="*/ 168024 w 1041796"/>
              <a:gd name="connsiteY4" fmla="*/ 320310 h 320309"/>
              <a:gd name="connsiteX5" fmla="*/ 520898 w 1041796"/>
              <a:gd name="connsiteY5" fmla="*/ 140548 h 320309"/>
              <a:gd name="connsiteX6" fmla="*/ 873773 w 1041796"/>
              <a:gd name="connsiteY6" fmla="*/ 320310 h 320309"/>
              <a:gd name="connsiteX7" fmla="*/ 1041797 w 1041796"/>
              <a:gd name="connsiteY7" fmla="*/ 320310 h 320309"/>
              <a:gd name="connsiteX8" fmla="*/ 951766 w 1041796"/>
              <a:gd name="connsiteY8" fmla="*/ 194685 h 32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96" h="320309">
                <a:moveTo>
                  <a:pt x="951766" y="194685"/>
                </a:moveTo>
                <a:cubicBezTo>
                  <a:pt x="837048" y="69123"/>
                  <a:pt x="684040" y="0"/>
                  <a:pt x="520898" y="0"/>
                </a:cubicBezTo>
                <a:cubicBezTo>
                  <a:pt x="357757" y="0"/>
                  <a:pt x="204748" y="69153"/>
                  <a:pt x="90030" y="194685"/>
                </a:cubicBezTo>
                <a:cubicBezTo>
                  <a:pt x="55025" y="232978"/>
                  <a:pt x="24903" y="275170"/>
                  <a:pt x="0" y="320310"/>
                </a:cubicBezTo>
                <a:lnTo>
                  <a:pt x="168024" y="320310"/>
                </a:lnTo>
                <a:cubicBezTo>
                  <a:pt x="253510" y="210315"/>
                  <a:pt x="379988" y="140548"/>
                  <a:pt x="520898" y="140548"/>
                </a:cubicBezTo>
                <a:cubicBezTo>
                  <a:pt x="661809" y="140548"/>
                  <a:pt x="788318" y="210315"/>
                  <a:pt x="873773" y="320310"/>
                </a:cubicBezTo>
                <a:lnTo>
                  <a:pt x="1041797" y="320310"/>
                </a:lnTo>
                <a:cubicBezTo>
                  <a:pt x="1016863" y="275170"/>
                  <a:pt x="986741" y="233008"/>
                  <a:pt x="951766" y="194685"/>
                </a:cubicBezTo>
                <a:close/>
              </a:path>
            </a:pathLst>
          </a:custGeom>
          <a:solidFill>
            <a:schemeClr val="bg1"/>
          </a:solidFill>
          <a:ln w="30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4" name="Google Shape;18;p4">
            <a:extLst>
              <a:ext uri="{FF2B5EF4-FFF2-40B4-BE49-F238E27FC236}">
                <a16:creationId xmlns:a16="http://schemas.microsoft.com/office/drawing/2014/main" id="{1EB5D0A6-F95B-31C7-80D2-FE1046C0129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790121" y="1262336"/>
            <a:ext cx="3963791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1F713133-8B31-F1FA-2E42-95A5D2CAD4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790121" y="1745251"/>
            <a:ext cx="3963792" cy="47211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76343E-4DCB-890B-EA4C-8FA63FD61637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3414960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8B5003C5-F0B8-4CE4-FEB9-E80ABEE7B7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936067" y="1838639"/>
            <a:ext cx="6866468" cy="462775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DF8C2A8-B8D6-00FF-F733-7D1BEE57C2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57615" y="1231531"/>
            <a:ext cx="684491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31747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609747" y="1259807"/>
            <a:ext cx="5801204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5597352" y="2444219"/>
            <a:ext cx="368146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597353" y="2927134"/>
            <a:ext cx="5801204" cy="314981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74" y="0"/>
            <a:ext cx="4925093" cy="6858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3BF35-F606-2CAB-8F0E-4B7D6F18180A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0648261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012433" y="1259807"/>
            <a:ext cx="3796451" cy="119703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8000036" y="2444219"/>
            <a:ext cx="3808847" cy="3167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8;p4">
            <a:extLst>
              <a:ext uri="{FF2B5EF4-FFF2-40B4-BE49-F238E27FC236}">
                <a16:creationId xmlns:a16="http://schemas.microsoft.com/office/drawing/2014/main" id="{5418BAC5-9DB6-2335-B7A9-9D5D3BB3B3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00039" y="2927134"/>
            <a:ext cx="3796451" cy="353928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F902A74-1AE6-D2F0-FB32-C0D04E010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"/>
            <a:ext cx="7621725" cy="688080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3BF35-F606-2CAB-8F0E-4B7D6F18180A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5294545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gradFill>
          <a:gsLst>
            <a:gs pos="0">
              <a:schemeClr val="tx1">
                <a:lumMod val="60000"/>
                <a:lumOff val="40000"/>
              </a:schemeClr>
            </a:gs>
            <a:gs pos="34000">
              <a:schemeClr val="tx1"/>
            </a:gs>
            <a:gs pos="100000">
              <a:schemeClr val="tx1">
                <a:lumMod val="50000"/>
              </a:schemeClr>
            </a:gs>
          </a:gsLst>
          <a:lin ang="13200000" scaled="0"/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54000">
                <a:schemeClr val="tx1"/>
              </a:gs>
              <a:gs pos="100000">
                <a:schemeClr val="tx1">
                  <a:lumMod val="50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2" name="Google Shape;17;p4">
            <a:extLst>
              <a:ext uri="{FF2B5EF4-FFF2-40B4-BE49-F238E27FC236}">
                <a16:creationId xmlns:a16="http://schemas.microsoft.com/office/drawing/2014/main" id="{85B8ED7F-AFB9-FC34-672F-FE80AF41B2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5" name="Google Shape;18;p4">
            <a:extLst>
              <a:ext uri="{FF2B5EF4-FFF2-40B4-BE49-F238E27FC236}">
                <a16:creationId xmlns:a16="http://schemas.microsoft.com/office/drawing/2014/main" id="{E7810AD5-EA41-2C12-497A-D9101D84B3BE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336867F-C16B-C629-492E-C7BD6CC01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8658617" y="3367505"/>
            <a:ext cx="6930446" cy="13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13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E0F9B7ED-B7E5-FAAC-A8EB-BDA8DC86D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4D57683B-9A68-7B32-EA44-B1357EF835D4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AB6098-D64B-047F-F2E7-29A9E99795A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6584242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48A4F8F-D84D-8324-B817-31BC6A70E0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244F32B2-C08F-23B9-7F49-480F60D0E05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bg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E14D7-483A-8064-520D-F3F397A4D45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7569096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BC989CA-BC00-6C46-71A6-277C8FE5459F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F21749-4A80-6DA7-1428-C7EC9C1E80D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F3DBBEDE-8B4E-8B45-79FF-465A698F01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1" y="1259807"/>
            <a:ext cx="3773121" cy="11904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Google Shape;18;p4">
            <a:extLst>
              <a:ext uri="{FF2B5EF4-FFF2-40B4-BE49-F238E27FC236}">
                <a16:creationId xmlns:a16="http://schemas.microsoft.com/office/drawing/2014/main" id="{FEB52E53-B491-81F9-C9F3-E6A3AEE5B222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7" y="2450266"/>
            <a:ext cx="3773120" cy="4016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867" b="0" i="0">
                <a:solidFill>
                  <a:schemeClr val="tx1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94588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676EBBF2-2772-DB4A-8848-64729070D843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C11A325-A843-9F18-13FA-2D619FB89AA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81F1B8-29FA-D6AB-46BF-B96E1C87F295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6843677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358CC89C-2552-A5F9-DB6B-9DFEF4402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9D2D3974-FE35-0420-FDDC-16BB99D38529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5283909B-F411-C893-469C-83C09A13BF40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0B23A1-44F7-1BFF-794D-1005D52FE8E3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828679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389467" y="789519"/>
            <a:ext cx="4546600" cy="3441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4243" y="5920034"/>
            <a:ext cx="4521824" cy="546385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dk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5337603" y="3427200"/>
            <a:ext cx="6854399" cy="343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64800" y="0"/>
            <a:ext cx="3427200" cy="3427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7666037-91E2-9F1C-77CF-615C9339B5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4242" y="4567603"/>
            <a:ext cx="3101121" cy="1149999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08D79E9-09FB-85ED-C318-F1DE44285E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28361" y="708221"/>
            <a:ext cx="2847584" cy="1877483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Trustworthy </a:t>
            </a:r>
            <a:br>
              <a:rPr lang="en-US"/>
            </a:br>
            <a:r>
              <a:rPr lang="en-US"/>
              <a:t>Purpose-Built</a:t>
            </a:r>
          </a:p>
          <a:p>
            <a:pPr lvl="0"/>
            <a:r>
              <a:rPr lang="en-US"/>
              <a:t>People-Focused</a:t>
            </a:r>
          </a:p>
          <a:p>
            <a:pPr lvl="0"/>
            <a:r>
              <a:rPr lang="en-US"/>
              <a:t>Customer Centric</a:t>
            </a:r>
          </a:p>
          <a:p>
            <a:pPr lvl="0"/>
            <a:r>
              <a:rPr lang="en-US"/>
              <a:t>Dependable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B9798CD-2A32-EB91-1DE7-823DA95C79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28361" y="2846919"/>
            <a:ext cx="2847584" cy="4191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333" b="0" i="0">
                <a:solidFill>
                  <a:schemeClr val="tx2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KEY THEMES</a:t>
            </a:r>
          </a:p>
        </p:txBody>
      </p:sp>
    </p:spTree>
    <p:extLst>
      <p:ext uri="{BB962C8B-B14F-4D97-AF65-F5344CB8AC3E}">
        <p14:creationId xmlns:p14="http://schemas.microsoft.com/office/powerpoint/2010/main" val="16407861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4F9068FD-ED18-66FA-6AA0-A9B1F245A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A8D6F7D2-F684-3D46-D43D-0A9038C466EB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bg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3E181B1-90B9-5585-ED04-F2FE4B6B2B8D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03AB8-B986-946D-4225-A1C0AC88CBB8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9182917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6CAA0B-9ECD-9BB1-E213-869795D5693F}"/>
              </a:ext>
            </a:extLst>
          </p:cNvPr>
          <p:cNvSpPr/>
          <p:nvPr userDrawn="1"/>
        </p:nvSpPr>
        <p:spPr>
          <a:xfrm>
            <a:off x="4936067" y="0"/>
            <a:ext cx="72559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E8ABB34B-0CCB-0319-1483-AF404F29F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29786"/>
            <a:ext cx="4151525" cy="7014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10D4605A-8126-22D1-82F8-54523F0C984F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4936066" y="1251812"/>
            <a:ext cx="6872817" cy="521459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Google Shape;18;p4">
            <a:extLst>
              <a:ext uri="{FF2B5EF4-FFF2-40B4-BE49-F238E27FC236}">
                <a16:creationId xmlns:a16="http://schemas.microsoft.com/office/drawing/2014/main" id="{CCD42363-8142-3DF4-8DCE-5CC011C75E4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18" y="2194579"/>
            <a:ext cx="4151527" cy="427182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A46EA-E662-6821-9B4F-3F8818B1BE14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0430053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01419" y="1229785"/>
            <a:ext cx="5323943" cy="1195364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01420" y="2611530"/>
            <a:ext cx="532394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621F5-9143-9F41-EB0B-E74C9A2FB30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2366137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Google Shape;17;p4">
            <a:extLst>
              <a:ext uri="{FF2B5EF4-FFF2-40B4-BE49-F238E27FC236}">
                <a16:creationId xmlns:a16="http://schemas.microsoft.com/office/drawing/2014/main" id="{2F10144B-646F-949C-C195-FE2AC6E302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2819949C-CC82-35E9-F54F-50AE5D75C7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871B8F-A443-8BEA-C6CF-7805E4AE3B6E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80044867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2EE4691D-5A3E-4017-8A87-4FCCF102FD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380A5C5F-8C2F-1AD3-8A8F-1095AC036F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779014-CA17-D3BF-B836-78EA58E6E59C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1623874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A8D8DA51-3088-B42E-14AB-90CE7E61CF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57A8DEB9-7510-BF74-2690-D32B43D53E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7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BDF40E-95B5-B2EC-51C7-90A5F43211FF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058196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4A559-6DAB-3D50-9421-3752E644E973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8104216-D4DD-F1D3-E1F6-ED210660D42F}"/>
              </a:ext>
            </a:extLst>
          </p:cNvPr>
          <p:cNvCxnSpPr/>
          <p:nvPr userDrawn="1"/>
        </p:nvCxnSpPr>
        <p:spPr>
          <a:xfrm flipH="1">
            <a:off x="389468" y="789517"/>
            <a:ext cx="11419417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BB9F0569-71C1-7BC6-8905-6ABF7F931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336771" cy="1165341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7" name="Google Shape;18;p4">
            <a:extLst>
              <a:ext uri="{FF2B5EF4-FFF2-40B4-BE49-F238E27FC236}">
                <a16:creationId xmlns:a16="http://schemas.microsoft.com/office/drawing/2014/main" id="{FAE927D0-8E2D-3C8D-5D44-ADC7C01059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01421" y="2611530"/>
            <a:ext cx="5336771" cy="385488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2D33D-5DD8-CAA9-41CA-C284CDE536BE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96071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20033" y="1800"/>
            <a:ext cx="6271967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5" name="Google Shape;17;p4">
            <a:extLst>
              <a:ext uri="{FF2B5EF4-FFF2-40B4-BE49-F238E27FC236}">
                <a16:creationId xmlns:a16="http://schemas.microsoft.com/office/drawing/2014/main" id="{4BBA6BCE-6501-474B-E145-069882FA21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1420" y="1259807"/>
            <a:ext cx="5137989" cy="105932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6" name="Google Shape;18;p4">
            <a:extLst>
              <a:ext uri="{FF2B5EF4-FFF2-40B4-BE49-F238E27FC236}">
                <a16:creationId xmlns:a16="http://schemas.microsoft.com/office/drawing/2014/main" id="{79759FF7-17D4-F693-7D47-F68D8D928ADC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401420" y="2438401"/>
            <a:ext cx="5137989" cy="33395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9820536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59EF4E1-AC09-3794-5DC7-86BAB56F7E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1999" cy="68562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88C27E-02C3-4326-9755-A38F08F9C579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  <p:sp>
        <p:nvSpPr>
          <p:cNvPr id="3" name="Google Shape;18;p4">
            <a:extLst>
              <a:ext uri="{FF2B5EF4-FFF2-40B4-BE49-F238E27FC236}">
                <a16:creationId xmlns:a16="http://schemas.microsoft.com/office/drawing/2014/main" id="{DF97EFCE-AAC0-76AB-2B46-B0CBCE2AB912}"/>
              </a:ext>
            </a:extLst>
          </p:cNvPr>
          <p:cNvSpPr txBox="1">
            <a:spLocks noGrp="1"/>
          </p:cNvSpPr>
          <p:nvPr>
            <p:ph type="body" idx="15"/>
          </p:nvPr>
        </p:nvSpPr>
        <p:spPr>
          <a:xfrm>
            <a:off x="781052" y="1229785"/>
            <a:ext cx="10629899" cy="484716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59265" lvl="0" indent="0" algn="ctr">
              <a:lnSpc>
                <a:spcPts val="4267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4267" b="0" i="0">
                <a:solidFill>
                  <a:schemeClr val="tx1"/>
                </a:solidFill>
                <a:latin typeface="Montserra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" name="Google Shape;19;p4">
            <a:extLst>
              <a:ext uri="{FF2B5EF4-FFF2-40B4-BE49-F238E27FC236}">
                <a16:creationId xmlns:a16="http://schemas.microsoft.com/office/drawing/2014/main" id="{4853CF0A-9023-B248-5562-6CF1165476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251096" y="108197"/>
            <a:ext cx="557787" cy="2550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7099037-3D3A-8892-140B-2FE13B4D58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148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solidFill>
                  <a:schemeClr val="tx1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</p:spTree>
    <p:extLst>
      <p:ext uri="{BB962C8B-B14F-4D97-AF65-F5344CB8AC3E}">
        <p14:creationId xmlns:p14="http://schemas.microsoft.com/office/powerpoint/2010/main" val="2460137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2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3" y="1123171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4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5"/>
            <a:ext cx="3048000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D70C9B-DAAE-B9D6-097D-98D0677DFE4D}"/>
              </a:ext>
            </a:extLst>
          </p:cNvPr>
          <p:cNvSpPr/>
          <p:nvPr userDrawn="1"/>
        </p:nvSpPr>
        <p:spPr>
          <a:xfrm>
            <a:off x="3048000" y="3398363"/>
            <a:ext cx="3048000" cy="172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6CEE6-062F-E2E9-844C-605446F9DE20}"/>
              </a:ext>
            </a:extLst>
          </p:cNvPr>
          <p:cNvSpPr/>
          <p:nvPr userDrawn="1"/>
        </p:nvSpPr>
        <p:spPr>
          <a:xfrm>
            <a:off x="0" y="5128184"/>
            <a:ext cx="3048000" cy="172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883532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9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4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10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6456D-7318-47FB-64D9-EE79A1619826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35522617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5956E831-3503-0169-E9A2-6375E2A813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731309" y="1303483"/>
            <a:ext cx="2777706" cy="143675"/>
          </a:xfrm>
          <a:prstGeom prst="rect">
            <a:avLst/>
          </a:prstGeom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A289F871-D823-0F6B-CD5F-35647F7A05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24590" y="75701"/>
            <a:ext cx="716812" cy="321865"/>
          </a:xfrm>
        </p:spPr>
        <p:txBody>
          <a:bodyPr/>
          <a:lstStyle/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459441-1E81-38F9-73A2-F9B072F67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5" y="576864"/>
            <a:ext cx="6241611" cy="379413"/>
          </a:xfrm>
          <a:prstGeom prst="rect">
            <a:avLst/>
          </a:prstGeo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2400" b="0" i="0" u="none" strike="noStrike" cap="none" dirty="0">
                <a:solidFill>
                  <a:schemeClr val="tx1"/>
                </a:solidFill>
                <a:latin typeface="Montserrat Medium" pitchFamily="2" charset="77"/>
                <a:ea typeface="Montserrat" panose="00000500000000000000" pitchFamily="50" charset="0"/>
                <a:cs typeface="Arial"/>
                <a:sym typeface="Arial"/>
              </a:defRPr>
            </a:lvl1pPr>
          </a:lstStyle>
          <a:p>
            <a:r>
              <a:rPr lang="en-US"/>
              <a:t>Title Here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E382489-BA83-B92F-2702-E7EC080247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8365" y="995938"/>
            <a:ext cx="3403600" cy="379412"/>
          </a:xfrm>
        </p:spPr>
        <p:txBody>
          <a:bodyPr/>
          <a:lstStyle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 smtClean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lang="en-US" sz="1200" b="0" i="0" u="none" strike="noStrike" cap="none" dirty="0">
                <a:solidFill>
                  <a:schemeClr val="tx1"/>
                </a:solidFill>
                <a:latin typeface="Arial" panose="020B0604020202020204" pitchFamily="34" charset="0"/>
                <a:ea typeface="Montserrat" panose="00000500000000000000" pitchFamily="50" charset="0"/>
                <a:cs typeface="Arial" panose="020B0604020202020204" pitchFamily="34" charset="0"/>
                <a:sym typeface="Arial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pic>
        <p:nvPicPr>
          <p:cNvPr id="3" name="Graphic 3">
            <a:extLst>
              <a:ext uri="{FF2B5EF4-FFF2-40B4-BE49-F238E27FC236}">
                <a16:creationId xmlns:a16="http://schemas.microsoft.com/office/drawing/2014/main" id="{6C760A1A-24BA-E3BF-E5EF-AF3D8D896B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08723" y="6220326"/>
            <a:ext cx="1037346" cy="40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6761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1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2" y="1123170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3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3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4"/>
            <a:ext cx="3048000" cy="17298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EF95F5-9471-D769-2FBB-C85493F411CA}"/>
              </a:ext>
            </a:extLst>
          </p:cNvPr>
          <p:cNvSpPr/>
          <p:nvPr userDrawn="1"/>
        </p:nvSpPr>
        <p:spPr>
          <a:xfrm rot="10800000">
            <a:off x="6096001" y="0"/>
            <a:ext cx="6096000" cy="6858000"/>
          </a:xfrm>
          <a:prstGeom prst="rect">
            <a:avLst/>
          </a:prstGeom>
          <a:gradFill>
            <a:gsLst>
              <a:gs pos="0">
                <a:schemeClr val="tx1">
                  <a:lumMod val="60000"/>
                  <a:lumOff val="40000"/>
                </a:schemeClr>
              </a:gs>
              <a:gs pos="48000">
                <a:schemeClr val="tx1"/>
              </a:gs>
              <a:gs pos="99000">
                <a:schemeClr val="tx1">
                  <a:lumMod val="5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056233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10481257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C6EB25-5A68-A9A9-4F2D-88278847CE0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 hasCustomPrompt="1"/>
          </p:nvPr>
        </p:nvSpPr>
        <p:spPr>
          <a:xfrm>
            <a:off x="6737855" y="1040231"/>
            <a:ext cx="4497048" cy="376115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 b="0" i="0">
                <a:solidFill>
                  <a:schemeClr val="bg1"/>
                </a:solidFill>
                <a:latin typeface="Montserrat" pitchFamily="2" charset="7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CA"/>
              <a:t>ASDASD</a:t>
            </a: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737855" y="5226379"/>
            <a:ext cx="4497048" cy="1271832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333" b="0" i="0">
                <a:solidFill>
                  <a:schemeClr val="bg1"/>
                </a:solidFill>
                <a:latin typeface="Public Sans Light" pitchFamily="2" charset="77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 lang="en-CA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881527B-B5CE-8BF1-0643-060070A5D8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9822" y="1123170"/>
            <a:ext cx="3553892" cy="1317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EB60BDA-9B0F-E62A-322F-168A5CB8E799}"/>
              </a:ext>
            </a:extLst>
          </p:cNvPr>
          <p:cNvSpPr/>
          <p:nvPr userDrawn="1"/>
        </p:nvSpPr>
        <p:spPr>
          <a:xfrm>
            <a:off x="3048000" y="5128183"/>
            <a:ext cx="3048000" cy="1729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3016A48-BA41-1941-3498-59363C182C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128183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5FA6C6-1893-F6FA-30A5-DD8D43DF67F7}"/>
              </a:ext>
            </a:extLst>
          </p:cNvPr>
          <p:cNvSpPr/>
          <p:nvPr userDrawn="1"/>
        </p:nvSpPr>
        <p:spPr>
          <a:xfrm>
            <a:off x="0" y="3398364"/>
            <a:ext cx="3048000" cy="17298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76A20D02-F9F2-9AE3-3D02-08DE61E30C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8000" y="3398364"/>
            <a:ext cx="3048000" cy="17298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Public Sans Light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6940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94872" y="5335008"/>
            <a:ext cx="4402256" cy="660627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 algn="ctr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chemeClr val="accent1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lang="en-CA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2009" y="2223421"/>
            <a:ext cx="5707985" cy="2376859"/>
          </a:xfrm>
        </p:spPr>
        <p:txBody>
          <a:bodyPr anchor="t">
            <a:normAutofit/>
          </a:bodyPr>
          <a:lstStyle>
            <a:lvl1pPr algn="ctr">
              <a:lnSpc>
                <a:spcPts val="4000"/>
              </a:lnSpc>
              <a:defRPr sz="4000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6456D-7318-47FB-64D9-EE79A1619826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1003146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52F19F-0741-EF4F-E037-D3FFEAC5D455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722913-ED7A-9DFA-0537-52CE4E72C877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286188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1" y="0"/>
            <a:ext cx="592003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510780" y="1453690"/>
            <a:ext cx="4402256" cy="474014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b="0" i="0">
                <a:solidFill>
                  <a:srgbClr val="000000"/>
                </a:solidFill>
                <a:latin typeface="Public Sans Light" pitchFamily="2" charset="77"/>
                <a:cs typeface="Arial" panose="020B0604020202020204" pitchFamily="34" charset="0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33" b="0" i="0">
                <a:solidFill>
                  <a:schemeClr val="tx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10779" y="120149"/>
            <a:ext cx="4402256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463DE9F-EE71-9C2B-E2C1-D80874BC17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468" y="1453690"/>
            <a:ext cx="3695481" cy="1218479"/>
          </a:xfrm>
        </p:spPr>
        <p:txBody>
          <a:bodyPr anchor="t">
            <a:normAutofit/>
          </a:bodyPr>
          <a:lstStyle>
            <a:lvl1pPr>
              <a:lnSpc>
                <a:spcPts val="2667"/>
              </a:lnSpc>
              <a:defRPr sz="2667" b="0" i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4296DB-D1A1-9975-AD4D-62C8A942F742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 Light" pitchFamily="2" charset="77"/>
              </a:rPr>
              <a:t>Euna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7B2A-C91E-9295-FA42-AD12C4723D0C}"/>
              </a:ext>
            </a:extLst>
          </p:cNvPr>
          <p:cNvSpPr txBox="1"/>
          <p:nvPr userDrawn="1"/>
        </p:nvSpPr>
        <p:spPr>
          <a:xfrm>
            <a:off x="402013" y="137087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bg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9136573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30EF6D-8327-7CF3-8AE9-64A79A97ABBC}"/>
              </a:ext>
            </a:extLst>
          </p:cNvPr>
          <p:cNvSpPr/>
          <p:nvPr userDrawn="1"/>
        </p:nvSpPr>
        <p:spPr>
          <a:xfrm>
            <a:off x="389466" y="789517"/>
            <a:ext cx="11431372" cy="5688064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78930" y="1229783"/>
            <a:ext cx="3780369" cy="485833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36065" y="1838639"/>
            <a:ext cx="6438944" cy="42298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3C6028F-7633-3DFC-D53E-024EA87742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6066" y="1229783"/>
            <a:ext cx="6438900" cy="4498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E2B2CC-E164-BF5C-2B92-57414B4D7236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4312360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5" y="3012170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380920036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F4E97F-6ADF-8F8C-C357-60FDF0A65FD7}"/>
              </a:ext>
            </a:extLst>
          </p:cNvPr>
          <p:cNvSpPr/>
          <p:nvPr userDrawn="1"/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33" b="0" i="0">
              <a:latin typeface="Public Sans Light" pitchFamily="2" charset="77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077283" y="108197"/>
            <a:ext cx="731600" cy="2110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0" i="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2F00BE-497E-AB59-786F-F1ED676132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20424" y="120149"/>
            <a:ext cx="2892611" cy="51032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r">
              <a:defRPr sz="1333" b="0" i="0"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Header/slugs</a:t>
            </a:r>
          </a:p>
        </p:txBody>
      </p:sp>
      <p:sp>
        <p:nvSpPr>
          <p:cNvPr id="6" name="Google Shape;17;p4">
            <a:extLst>
              <a:ext uri="{FF2B5EF4-FFF2-40B4-BE49-F238E27FC236}">
                <a16:creationId xmlns:a16="http://schemas.microsoft.com/office/drawing/2014/main" id="{C21FF231-23FC-308C-151D-89B6C4D161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465" y="1229784"/>
            <a:ext cx="5295520" cy="80872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ts val="3733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 b="0" i="0">
                <a:latin typeface="Montserrat" pitchFamily="2" charset="7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lang="en-CA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F4535-67EC-44D7-C4A9-ED0217692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016" y="2405060"/>
            <a:ext cx="5273969" cy="487915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rgbClr val="000000"/>
                </a:solidFill>
                <a:latin typeface="Public Sans Light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Google Shape;18;p4">
            <a:extLst>
              <a:ext uri="{FF2B5EF4-FFF2-40B4-BE49-F238E27FC236}">
                <a16:creationId xmlns:a16="http://schemas.microsoft.com/office/drawing/2014/main" id="{0F21945F-D10C-0B63-28F8-FAE2D5F5B775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389465" y="3012170"/>
            <a:ext cx="5273969" cy="33100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59265" lvl="0" indent="0"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tabLst/>
              <a:defRPr sz="1600" b="0" i="0">
                <a:solidFill>
                  <a:srgbClr val="000000"/>
                </a:solidFill>
                <a:latin typeface="Public Sans Light" pitchFamily="2" charset="77"/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A7A175-9EF7-AB0F-090E-5FAC41CD4A1D}"/>
              </a:ext>
            </a:extLst>
          </p:cNvPr>
          <p:cNvSpPr txBox="1"/>
          <p:nvPr userDrawn="1"/>
        </p:nvSpPr>
        <p:spPr>
          <a:xfrm>
            <a:off x="389467" y="120150"/>
            <a:ext cx="2337848" cy="2051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1333" b="0" i="0">
                <a:solidFill>
                  <a:schemeClr val="tx1"/>
                </a:solidFill>
                <a:latin typeface="Public Sans" pitchFamily="2" charset="77"/>
              </a:rPr>
              <a:t>Euna Solutions</a:t>
            </a:r>
          </a:p>
        </p:txBody>
      </p:sp>
    </p:spTree>
    <p:extLst>
      <p:ext uri="{BB962C8B-B14F-4D97-AF65-F5344CB8AC3E}">
        <p14:creationId xmlns:p14="http://schemas.microsoft.com/office/powerpoint/2010/main" val="245072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5.xml"/><Relationship Id="rId161" Type="http://schemas.openxmlformats.org/officeDocument/2006/relationships/slideLayout" Target="../slideLayouts/slideLayout161.xml"/><Relationship Id="rId16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287.xml"/><Relationship Id="rId21" Type="http://schemas.openxmlformats.org/officeDocument/2006/relationships/slideLayout" Target="../slideLayouts/slideLayout191.xml"/><Relationship Id="rId42" Type="http://schemas.openxmlformats.org/officeDocument/2006/relationships/slideLayout" Target="../slideLayouts/slideLayout212.xml"/><Relationship Id="rId63" Type="http://schemas.openxmlformats.org/officeDocument/2006/relationships/slideLayout" Target="../slideLayouts/slideLayout233.xml"/><Relationship Id="rId84" Type="http://schemas.openxmlformats.org/officeDocument/2006/relationships/slideLayout" Target="../slideLayouts/slideLayout254.xml"/><Relationship Id="rId138" Type="http://schemas.openxmlformats.org/officeDocument/2006/relationships/slideLayout" Target="../slideLayouts/slideLayout308.xml"/><Relationship Id="rId159" Type="http://schemas.openxmlformats.org/officeDocument/2006/relationships/slideLayout" Target="../slideLayouts/slideLayout329.xml"/><Relationship Id="rId170" Type="http://schemas.openxmlformats.org/officeDocument/2006/relationships/slideLayout" Target="../slideLayouts/slideLayout340.xml"/><Relationship Id="rId107" Type="http://schemas.openxmlformats.org/officeDocument/2006/relationships/slideLayout" Target="../slideLayouts/slideLayout277.xml"/><Relationship Id="rId11" Type="http://schemas.openxmlformats.org/officeDocument/2006/relationships/slideLayout" Target="../slideLayouts/slideLayout181.xml"/><Relationship Id="rId32" Type="http://schemas.openxmlformats.org/officeDocument/2006/relationships/slideLayout" Target="../slideLayouts/slideLayout202.xml"/><Relationship Id="rId53" Type="http://schemas.openxmlformats.org/officeDocument/2006/relationships/slideLayout" Target="../slideLayouts/slideLayout223.xml"/><Relationship Id="rId74" Type="http://schemas.openxmlformats.org/officeDocument/2006/relationships/slideLayout" Target="../slideLayouts/slideLayout244.xml"/><Relationship Id="rId128" Type="http://schemas.openxmlformats.org/officeDocument/2006/relationships/slideLayout" Target="../slideLayouts/slideLayout298.xml"/><Relationship Id="rId149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175.xml"/><Relationship Id="rId95" Type="http://schemas.openxmlformats.org/officeDocument/2006/relationships/slideLayout" Target="../slideLayouts/slideLayout265.xml"/><Relationship Id="rId160" Type="http://schemas.openxmlformats.org/officeDocument/2006/relationships/slideLayout" Target="../slideLayouts/slideLayout330.xml"/><Relationship Id="rId22" Type="http://schemas.openxmlformats.org/officeDocument/2006/relationships/slideLayout" Target="../slideLayouts/slideLayout192.xml"/><Relationship Id="rId43" Type="http://schemas.openxmlformats.org/officeDocument/2006/relationships/slideLayout" Target="../slideLayouts/slideLayout213.xml"/><Relationship Id="rId64" Type="http://schemas.openxmlformats.org/officeDocument/2006/relationships/slideLayout" Target="../slideLayouts/slideLayout234.xml"/><Relationship Id="rId118" Type="http://schemas.openxmlformats.org/officeDocument/2006/relationships/slideLayout" Target="../slideLayouts/slideLayout288.xml"/><Relationship Id="rId139" Type="http://schemas.openxmlformats.org/officeDocument/2006/relationships/slideLayout" Target="../slideLayouts/slideLayout309.xml"/><Relationship Id="rId85" Type="http://schemas.openxmlformats.org/officeDocument/2006/relationships/slideLayout" Target="../slideLayouts/slideLayout255.xml"/><Relationship Id="rId150" Type="http://schemas.openxmlformats.org/officeDocument/2006/relationships/slideLayout" Target="../slideLayouts/slideLayout320.xml"/><Relationship Id="rId171" Type="http://schemas.openxmlformats.org/officeDocument/2006/relationships/theme" Target="../theme/theme2.xml"/><Relationship Id="rId12" Type="http://schemas.openxmlformats.org/officeDocument/2006/relationships/slideLayout" Target="../slideLayouts/slideLayout182.xml"/><Relationship Id="rId33" Type="http://schemas.openxmlformats.org/officeDocument/2006/relationships/slideLayout" Target="../slideLayouts/slideLayout203.xml"/><Relationship Id="rId108" Type="http://schemas.openxmlformats.org/officeDocument/2006/relationships/slideLayout" Target="../slideLayouts/slideLayout278.xml"/><Relationship Id="rId129" Type="http://schemas.openxmlformats.org/officeDocument/2006/relationships/slideLayout" Target="../slideLayouts/slideLayout299.xml"/><Relationship Id="rId54" Type="http://schemas.openxmlformats.org/officeDocument/2006/relationships/slideLayout" Target="../slideLayouts/slideLayout224.xml"/><Relationship Id="rId70" Type="http://schemas.openxmlformats.org/officeDocument/2006/relationships/slideLayout" Target="../slideLayouts/slideLayout240.xml"/><Relationship Id="rId75" Type="http://schemas.openxmlformats.org/officeDocument/2006/relationships/slideLayout" Target="../slideLayouts/slideLayout245.xml"/><Relationship Id="rId91" Type="http://schemas.openxmlformats.org/officeDocument/2006/relationships/slideLayout" Target="../slideLayouts/slideLayout261.xml"/><Relationship Id="rId96" Type="http://schemas.openxmlformats.org/officeDocument/2006/relationships/slideLayout" Target="../slideLayouts/slideLayout266.xml"/><Relationship Id="rId140" Type="http://schemas.openxmlformats.org/officeDocument/2006/relationships/slideLayout" Target="../slideLayouts/slideLayout310.xml"/><Relationship Id="rId145" Type="http://schemas.openxmlformats.org/officeDocument/2006/relationships/slideLayout" Target="../slideLayouts/slideLayout315.xml"/><Relationship Id="rId161" Type="http://schemas.openxmlformats.org/officeDocument/2006/relationships/slideLayout" Target="../slideLayouts/slideLayout331.xml"/><Relationship Id="rId166" Type="http://schemas.openxmlformats.org/officeDocument/2006/relationships/slideLayout" Target="../slideLayouts/slideLayout336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23" Type="http://schemas.openxmlformats.org/officeDocument/2006/relationships/slideLayout" Target="../slideLayouts/slideLayout193.xml"/><Relationship Id="rId28" Type="http://schemas.openxmlformats.org/officeDocument/2006/relationships/slideLayout" Target="../slideLayouts/slideLayout198.xml"/><Relationship Id="rId49" Type="http://schemas.openxmlformats.org/officeDocument/2006/relationships/slideLayout" Target="../slideLayouts/slideLayout219.xml"/><Relationship Id="rId114" Type="http://schemas.openxmlformats.org/officeDocument/2006/relationships/slideLayout" Target="../slideLayouts/slideLayout284.xml"/><Relationship Id="rId119" Type="http://schemas.openxmlformats.org/officeDocument/2006/relationships/slideLayout" Target="../slideLayouts/slideLayout289.xml"/><Relationship Id="rId44" Type="http://schemas.openxmlformats.org/officeDocument/2006/relationships/slideLayout" Target="../slideLayouts/slideLayout214.xml"/><Relationship Id="rId60" Type="http://schemas.openxmlformats.org/officeDocument/2006/relationships/slideLayout" Target="../slideLayouts/slideLayout230.xml"/><Relationship Id="rId65" Type="http://schemas.openxmlformats.org/officeDocument/2006/relationships/slideLayout" Target="../slideLayouts/slideLayout235.xml"/><Relationship Id="rId81" Type="http://schemas.openxmlformats.org/officeDocument/2006/relationships/slideLayout" Target="../slideLayouts/slideLayout251.xml"/><Relationship Id="rId86" Type="http://schemas.openxmlformats.org/officeDocument/2006/relationships/slideLayout" Target="../slideLayouts/slideLayout256.xml"/><Relationship Id="rId130" Type="http://schemas.openxmlformats.org/officeDocument/2006/relationships/slideLayout" Target="../slideLayouts/slideLayout300.xml"/><Relationship Id="rId135" Type="http://schemas.openxmlformats.org/officeDocument/2006/relationships/slideLayout" Target="../slideLayouts/slideLayout305.xml"/><Relationship Id="rId151" Type="http://schemas.openxmlformats.org/officeDocument/2006/relationships/slideLayout" Target="../slideLayouts/slideLayout321.xml"/><Relationship Id="rId156" Type="http://schemas.openxmlformats.org/officeDocument/2006/relationships/slideLayout" Target="../slideLayouts/slideLayout326.xml"/><Relationship Id="rId13" Type="http://schemas.openxmlformats.org/officeDocument/2006/relationships/slideLayout" Target="../slideLayouts/slideLayout183.xml"/><Relationship Id="rId18" Type="http://schemas.openxmlformats.org/officeDocument/2006/relationships/slideLayout" Target="../slideLayouts/slideLayout188.xml"/><Relationship Id="rId39" Type="http://schemas.openxmlformats.org/officeDocument/2006/relationships/slideLayout" Target="../slideLayouts/slideLayout209.xml"/><Relationship Id="rId109" Type="http://schemas.openxmlformats.org/officeDocument/2006/relationships/slideLayout" Target="../slideLayouts/slideLayout279.xml"/><Relationship Id="rId34" Type="http://schemas.openxmlformats.org/officeDocument/2006/relationships/slideLayout" Target="../slideLayouts/slideLayout204.xml"/><Relationship Id="rId50" Type="http://schemas.openxmlformats.org/officeDocument/2006/relationships/slideLayout" Target="../slideLayouts/slideLayout220.xml"/><Relationship Id="rId55" Type="http://schemas.openxmlformats.org/officeDocument/2006/relationships/slideLayout" Target="../slideLayouts/slideLayout225.xml"/><Relationship Id="rId76" Type="http://schemas.openxmlformats.org/officeDocument/2006/relationships/slideLayout" Target="../slideLayouts/slideLayout246.xml"/><Relationship Id="rId97" Type="http://schemas.openxmlformats.org/officeDocument/2006/relationships/slideLayout" Target="../slideLayouts/slideLayout267.xml"/><Relationship Id="rId104" Type="http://schemas.openxmlformats.org/officeDocument/2006/relationships/slideLayout" Target="../slideLayouts/slideLayout274.xml"/><Relationship Id="rId120" Type="http://schemas.openxmlformats.org/officeDocument/2006/relationships/slideLayout" Target="../slideLayouts/slideLayout290.xml"/><Relationship Id="rId125" Type="http://schemas.openxmlformats.org/officeDocument/2006/relationships/slideLayout" Target="../slideLayouts/slideLayout295.xml"/><Relationship Id="rId141" Type="http://schemas.openxmlformats.org/officeDocument/2006/relationships/slideLayout" Target="../slideLayouts/slideLayout311.xml"/><Relationship Id="rId146" Type="http://schemas.openxmlformats.org/officeDocument/2006/relationships/slideLayout" Target="../slideLayouts/slideLayout316.xml"/><Relationship Id="rId167" Type="http://schemas.openxmlformats.org/officeDocument/2006/relationships/slideLayout" Target="../slideLayouts/slideLayout337.xml"/><Relationship Id="rId7" Type="http://schemas.openxmlformats.org/officeDocument/2006/relationships/slideLayout" Target="../slideLayouts/slideLayout177.xml"/><Relationship Id="rId71" Type="http://schemas.openxmlformats.org/officeDocument/2006/relationships/slideLayout" Target="../slideLayouts/slideLayout241.xml"/><Relationship Id="rId92" Type="http://schemas.openxmlformats.org/officeDocument/2006/relationships/slideLayout" Target="../slideLayouts/slideLayout262.xml"/><Relationship Id="rId162" Type="http://schemas.openxmlformats.org/officeDocument/2006/relationships/slideLayout" Target="../slideLayouts/slideLayout332.xml"/><Relationship Id="rId2" Type="http://schemas.openxmlformats.org/officeDocument/2006/relationships/slideLayout" Target="../slideLayouts/slideLayout172.xml"/><Relationship Id="rId29" Type="http://schemas.openxmlformats.org/officeDocument/2006/relationships/slideLayout" Target="../slideLayouts/slideLayout199.xml"/><Relationship Id="rId24" Type="http://schemas.openxmlformats.org/officeDocument/2006/relationships/slideLayout" Target="../slideLayouts/slideLayout194.xml"/><Relationship Id="rId40" Type="http://schemas.openxmlformats.org/officeDocument/2006/relationships/slideLayout" Target="../slideLayouts/slideLayout210.xml"/><Relationship Id="rId45" Type="http://schemas.openxmlformats.org/officeDocument/2006/relationships/slideLayout" Target="../slideLayouts/slideLayout215.xml"/><Relationship Id="rId66" Type="http://schemas.openxmlformats.org/officeDocument/2006/relationships/slideLayout" Target="../slideLayouts/slideLayout236.xml"/><Relationship Id="rId87" Type="http://schemas.openxmlformats.org/officeDocument/2006/relationships/slideLayout" Target="../slideLayouts/slideLayout257.xml"/><Relationship Id="rId110" Type="http://schemas.openxmlformats.org/officeDocument/2006/relationships/slideLayout" Target="../slideLayouts/slideLayout280.xml"/><Relationship Id="rId115" Type="http://schemas.openxmlformats.org/officeDocument/2006/relationships/slideLayout" Target="../slideLayouts/slideLayout285.xml"/><Relationship Id="rId131" Type="http://schemas.openxmlformats.org/officeDocument/2006/relationships/slideLayout" Target="../slideLayouts/slideLayout301.xml"/><Relationship Id="rId136" Type="http://schemas.openxmlformats.org/officeDocument/2006/relationships/slideLayout" Target="../slideLayouts/slideLayout306.xml"/><Relationship Id="rId157" Type="http://schemas.openxmlformats.org/officeDocument/2006/relationships/slideLayout" Target="../slideLayouts/slideLayout327.xml"/><Relationship Id="rId61" Type="http://schemas.openxmlformats.org/officeDocument/2006/relationships/slideLayout" Target="../slideLayouts/slideLayout231.xml"/><Relationship Id="rId82" Type="http://schemas.openxmlformats.org/officeDocument/2006/relationships/slideLayout" Target="../slideLayouts/slideLayout252.xml"/><Relationship Id="rId152" Type="http://schemas.openxmlformats.org/officeDocument/2006/relationships/slideLayout" Target="../slideLayouts/slideLayout322.xml"/><Relationship Id="rId19" Type="http://schemas.openxmlformats.org/officeDocument/2006/relationships/slideLayout" Target="../slideLayouts/slideLayout189.xml"/><Relationship Id="rId14" Type="http://schemas.openxmlformats.org/officeDocument/2006/relationships/slideLayout" Target="../slideLayouts/slideLayout184.xml"/><Relationship Id="rId30" Type="http://schemas.openxmlformats.org/officeDocument/2006/relationships/slideLayout" Target="../slideLayouts/slideLayout200.xml"/><Relationship Id="rId35" Type="http://schemas.openxmlformats.org/officeDocument/2006/relationships/slideLayout" Target="../slideLayouts/slideLayout205.xml"/><Relationship Id="rId56" Type="http://schemas.openxmlformats.org/officeDocument/2006/relationships/slideLayout" Target="../slideLayouts/slideLayout226.xml"/><Relationship Id="rId77" Type="http://schemas.openxmlformats.org/officeDocument/2006/relationships/slideLayout" Target="../slideLayouts/slideLayout247.xml"/><Relationship Id="rId100" Type="http://schemas.openxmlformats.org/officeDocument/2006/relationships/slideLayout" Target="../slideLayouts/slideLayout270.xml"/><Relationship Id="rId105" Type="http://schemas.openxmlformats.org/officeDocument/2006/relationships/slideLayout" Target="../slideLayouts/slideLayout275.xml"/><Relationship Id="rId126" Type="http://schemas.openxmlformats.org/officeDocument/2006/relationships/slideLayout" Target="../slideLayouts/slideLayout296.xml"/><Relationship Id="rId147" Type="http://schemas.openxmlformats.org/officeDocument/2006/relationships/slideLayout" Target="../slideLayouts/slideLayout317.xml"/><Relationship Id="rId168" Type="http://schemas.openxmlformats.org/officeDocument/2006/relationships/slideLayout" Target="../slideLayouts/slideLayout338.xml"/><Relationship Id="rId8" Type="http://schemas.openxmlformats.org/officeDocument/2006/relationships/slideLayout" Target="../slideLayouts/slideLayout178.xml"/><Relationship Id="rId51" Type="http://schemas.openxmlformats.org/officeDocument/2006/relationships/slideLayout" Target="../slideLayouts/slideLayout221.xml"/><Relationship Id="rId72" Type="http://schemas.openxmlformats.org/officeDocument/2006/relationships/slideLayout" Target="../slideLayouts/slideLayout242.xml"/><Relationship Id="rId93" Type="http://schemas.openxmlformats.org/officeDocument/2006/relationships/slideLayout" Target="../slideLayouts/slideLayout263.xml"/><Relationship Id="rId98" Type="http://schemas.openxmlformats.org/officeDocument/2006/relationships/slideLayout" Target="../slideLayouts/slideLayout268.xml"/><Relationship Id="rId121" Type="http://schemas.openxmlformats.org/officeDocument/2006/relationships/slideLayout" Target="../slideLayouts/slideLayout291.xml"/><Relationship Id="rId142" Type="http://schemas.openxmlformats.org/officeDocument/2006/relationships/slideLayout" Target="../slideLayouts/slideLayout312.xml"/><Relationship Id="rId163" Type="http://schemas.openxmlformats.org/officeDocument/2006/relationships/slideLayout" Target="../slideLayouts/slideLayout333.xml"/><Relationship Id="rId3" Type="http://schemas.openxmlformats.org/officeDocument/2006/relationships/slideLayout" Target="../slideLayouts/slideLayout173.xml"/><Relationship Id="rId25" Type="http://schemas.openxmlformats.org/officeDocument/2006/relationships/slideLayout" Target="../slideLayouts/slideLayout195.xml"/><Relationship Id="rId46" Type="http://schemas.openxmlformats.org/officeDocument/2006/relationships/slideLayout" Target="../slideLayouts/slideLayout216.xml"/><Relationship Id="rId67" Type="http://schemas.openxmlformats.org/officeDocument/2006/relationships/slideLayout" Target="../slideLayouts/slideLayout237.xml"/><Relationship Id="rId116" Type="http://schemas.openxmlformats.org/officeDocument/2006/relationships/slideLayout" Target="../slideLayouts/slideLayout286.xml"/><Relationship Id="rId137" Type="http://schemas.openxmlformats.org/officeDocument/2006/relationships/slideLayout" Target="../slideLayouts/slideLayout307.xml"/><Relationship Id="rId158" Type="http://schemas.openxmlformats.org/officeDocument/2006/relationships/slideLayout" Target="../slideLayouts/slideLayout328.xml"/><Relationship Id="rId20" Type="http://schemas.openxmlformats.org/officeDocument/2006/relationships/slideLayout" Target="../slideLayouts/slideLayout190.xml"/><Relationship Id="rId41" Type="http://schemas.openxmlformats.org/officeDocument/2006/relationships/slideLayout" Target="../slideLayouts/slideLayout211.xml"/><Relationship Id="rId62" Type="http://schemas.openxmlformats.org/officeDocument/2006/relationships/slideLayout" Target="../slideLayouts/slideLayout232.xml"/><Relationship Id="rId83" Type="http://schemas.openxmlformats.org/officeDocument/2006/relationships/slideLayout" Target="../slideLayouts/slideLayout253.xml"/><Relationship Id="rId88" Type="http://schemas.openxmlformats.org/officeDocument/2006/relationships/slideLayout" Target="../slideLayouts/slideLayout258.xml"/><Relationship Id="rId111" Type="http://schemas.openxmlformats.org/officeDocument/2006/relationships/slideLayout" Target="../slideLayouts/slideLayout281.xml"/><Relationship Id="rId132" Type="http://schemas.openxmlformats.org/officeDocument/2006/relationships/slideLayout" Target="../slideLayouts/slideLayout302.xml"/><Relationship Id="rId153" Type="http://schemas.openxmlformats.org/officeDocument/2006/relationships/slideLayout" Target="../slideLayouts/slideLayout323.xml"/><Relationship Id="rId15" Type="http://schemas.openxmlformats.org/officeDocument/2006/relationships/slideLayout" Target="../slideLayouts/slideLayout185.xml"/><Relationship Id="rId36" Type="http://schemas.openxmlformats.org/officeDocument/2006/relationships/slideLayout" Target="../slideLayouts/slideLayout206.xml"/><Relationship Id="rId57" Type="http://schemas.openxmlformats.org/officeDocument/2006/relationships/slideLayout" Target="../slideLayouts/slideLayout227.xml"/><Relationship Id="rId106" Type="http://schemas.openxmlformats.org/officeDocument/2006/relationships/slideLayout" Target="../slideLayouts/slideLayout276.xml"/><Relationship Id="rId12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180.xml"/><Relationship Id="rId31" Type="http://schemas.openxmlformats.org/officeDocument/2006/relationships/slideLayout" Target="../slideLayouts/slideLayout201.xml"/><Relationship Id="rId52" Type="http://schemas.openxmlformats.org/officeDocument/2006/relationships/slideLayout" Target="../slideLayouts/slideLayout222.xml"/><Relationship Id="rId73" Type="http://schemas.openxmlformats.org/officeDocument/2006/relationships/slideLayout" Target="../slideLayouts/slideLayout243.xml"/><Relationship Id="rId78" Type="http://schemas.openxmlformats.org/officeDocument/2006/relationships/slideLayout" Target="../slideLayouts/slideLayout248.xml"/><Relationship Id="rId94" Type="http://schemas.openxmlformats.org/officeDocument/2006/relationships/slideLayout" Target="../slideLayouts/slideLayout264.xml"/><Relationship Id="rId99" Type="http://schemas.openxmlformats.org/officeDocument/2006/relationships/slideLayout" Target="../slideLayouts/slideLayout269.xml"/><Relationship Id="rId101" Type="http://schemas.openxmlformats.org/officeDocument/2006/relationships/slideLayout" Target="../slideLayouts/slideLayout271.xml"/><Relationship Id="rId122" Type="http://schemas.openxmlformats.org/officeDocument/2006/relationships/slideLayout" Target="../slideLayouts/slideLayout292.xml"/><Relationship Id="rId143" Type="http://schemas.openxmlformats.org/officeDocument/2006/relationships/slideLayout" Target="../slideLayouts/slideLayout313.xml"/><Relationship Id="rId148" Type="http://schemas.openxmlformats.org/officeDocument/2006/relationships/slideLayout" Target="../slideLayouts/slideLayout318.xml"/><Relationship Id="rId164" Type="http://schemas.openxmlformats.org/officeDocument/2006/relationships/slideLayout" Target="../slideLayouts/slideLayout334.xml"/><Relationship Id="rId169" Type="http://schemas.openxmlformats.org/officeDocument/2006/relationships/slideLayout" Target="../slideLayouts/slideLayout339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Relationship Id="rId26" Type="http://schemas.openxmlformats.org/officeDocument/2006/relationships/slideLayout" Target="../slideLayouts/slideLayout196.xml"/><Relationship Id="rId47" Type="http://schemas.openxmlformats.org/officeDocument/2006/relationships/slideLayout" Target="../slideLayouts/slideLayout217.xml"/><Relationship Id="rId68" Type="http://schemas.openxmlformats.org/officeDocument/2006/relationships/slideLayout" Target="../slideLayouts/slideLayout238.xml"/><Relationship Id="rId89" Type="http://schemas.openxmlformats.org/officeDocument/2006/relationships/slideLayout" Target="../slideLayouts/slideLayout259.xml"/><Relationship Id="rId112" Type="http://schemas.openxmlformats.org/officeDocument/2006/relationships/slideLayout" Target="../slideLayouts/slideLayout282.xml"/><Relationship Id="rId133" Type="http://schemas.openxmlformats.org/officeDocument/2006/relationships/slideLayout" Target="../slideLayouts/slideLayout303.xml"/><Relationship Id="rId154" Type="http://schemas.openxmlformats.org/officeDocument/2006/relationships/slideLayout" Target="../slideLayouts/slideLayout324.xml"/><Relationship Id="rId16" Type="http://schemas.openxmlformats.org/officeDocument/2006/relationships/slideLayout" Target="../slideLayouts/slideLayout186.xml"/><Relationship Id="rId37" Type="http://schemas.openxmlformats.org/officeDocument/2006/relationships/slideLayout" Target="../slideLayouts/slideLayout207.xml"/><Relationship Id="rId58" Type="http://schemas.openxmlformats.org/officeDocument/2006/relationships/slideLayout" Target="../slideLayouts/slideLayout228.xml"/><Relationship Id="rId79" Type="http://schemas.openxmlformats.org/officeDocument/2006/relationships/slideLayout" Target="../slideLayouts/slideLayout249.xml"/><Relationship Id="rId102" Type="http://schemas.openxmlformats.org/officeDocument/2006/relationships/slideLayout" Target="../slideLayouts/slideLayout272.xml"/><Relationship Id="rId123" Type="http://schemas.openxmlformats.org/officeDocument/2006/relationships/slideLayout" Target="../slideLayouts/slideLayout293.xml"/><Relationship Id="rId144" Type="http://schemas.openxmlformats.org/officeDocument/2006/relationships/slideLayout" Target="../slideLayouts/slideLayout314.xml"/><Relationship Id="rId90" Type="http://schemas.openxmlformats.org/officeDocument/2006/relationships/slideLayout" Target="../slideLayouts/slideLayout260.xml"/><Relationship Id="rId165" Type="http://schemas.openxmlformats.org/officeDocument/2006/relationships/slideLayout" Target="../slideLayouts/slideLayout335.xml"/><Relationship Id="rId27" Type="http://schemas.openxmlformats.org/officeDocument/2006/relationships/slideLayout" Target="../slideLayouts/slideLayout197.xml"/><Relationship Id="rId48" Type="http://schemas.openxmlformats.org/officeDocument/2006/relationships/slideLayout" Target="../slideLayouts/slideLayout218.xml"/><Relationship Id="rId69" Type="http://schemas.openxmlformats.org/officeDocument/2006/relationships/slideLayout" Target="../slideLayouts/slideLayout239.xml"/><Relationship Id="rId113" Type="http://schemas.openxmlformats.org/officeDocument/2006/relationships/slideLayout" Target="../slideLayouts/slideLayout283.xml"/><Relationship Id="rId134" Type="http://schemas.openxmlformats.org/officeDocument/2006/relationships/slideLayout" Target="../slideLayouts/slideLayout304.xml"/><Relationship Id="rId80" Type="http://schemas.openxmlformats.org/officeDocument/2006/relationships/slideLayout" Target="../slideLayouts/slideLayout250.xml"/><Relationship Id="rId155" Type="http://schemas.openxmlformats.org/officeDocument/2006/relationships/slideLayout" Target="../slideLayouts/slideLayout325.xml"/><Relationship Id="rId17" Type="http://schemas.openxmlformats.org/officeDocument/2006/relationships/slideLayout" Target="../slideLayouts/slideLayout187.xml"/><Relationship Id="rId38" Type="http://schemas.openxmlformats.org/officeDocument/2006/relationships/slideLayout" Target="../slideLayouts/slideLayout208.xml"/><Relationship Id="rId59" Type="http://schemas.openxmlformats.org/officeDocument/2006/relationships/slideLayout" Target="../slideLayouts/slideLayout229.xml"/><Relationship Id="rId103" Type="http://schemas.openxmlformats.org/officeDocument/2006/relationships/slideLayout" Target="../slideLayouts/slideLayout273.xml"/><Relationship Id="rId124" Type="http://schemas.openxmlformats.org/officeDocument/2006/relationships/slideLayout" Target="../slideLayouts/slideLayout2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CAF5C3E5-9166-97C9-072B-22CDCB394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68" y="1229785"/>
            <a:ext cx="11419417" cy="121847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0F1069-F636-3D17-EDB2-CB77A7103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590" y="75701"/>
            <a:ext cx="716812" cy="32186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333" b="0" i="0">
                <a:solidFill>
                  <a:schemeClr val="tx1">
                    <a:tint val="75000"/>
                  </a:schemeClr>
                </a:solidFill>
                <a:latin typeface="Public Sans Light" pitchFamily="2" charset="77"/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4116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  <p:sldLayoutId id="2147483752" r:id="rId92"/>
    <p:sldLayoutId id="2147483753" r:id="rId93"/>
    <p:sldLayoutId id="2147483754" r:id="rId94"/>
    <p:sldLayoutId id="2147483755" r:id="rId95"/>
    <p:sldLayoutId id="2147483756" r:id="rId96"/>
    <p:sldLayoutId id="2147483757" r:id="rId97"/>
    <p:sldLayoutId id="2147483758" r:id="rId98"/>
    <p:sldLayoutId id="2147483759" r:id="rId99"/>
    <p:sldLayoutId id="2147483760" r:id="rId100"/>
    <p:sldLayoutId id="2147483761" r:id="rId101"/>
    <p:sldLayoutId id="2147483762" r:id="rId102"/>
    <p:sldLayoutId id="2147483763" r:id="rId103"/>
    <p:sldLayoutId id="2147483764" r:id="rId104"/>
    <p:sldLayoutId id="2147483765" r:id="rId105"/>
    <p:sldLayoutId id="2147483766" r:id="rId106"/>
    <p:sldLayoutId id="2147483767" r:id="rId107"/>
    <p:sldLayoutId id="2147483768" r:id="rId108"/>
    <p:sldLayoutId id="2147483769" r:id="rId109"/>
    <p:sldLayoutId id="2147483770" r:id="rId110"/>
    <p:sldLayoutId id="2147483771" r:id="rId111"/>
    <p:sldLayoutId id="2147483772" r:id="rId112"/>
    <p:sldLayoutId id="2147483773" r:id="rId113"/>
    <p:sldLayoutId id="2147483774" r:id="rId114"/>
    <p:sldLayoutId id="2147483775" r:id="rId115"/>
    <p:sldLayoutId id="2147483776" r:id="rId116"/>
    <p:sldLayoutId id="2147483777" r:id="rId117"/>
    <p:sldLayoutId id="2147483778" r:id="rId118"/>
    <p:sldLayoutId id="2147483779" r:id="rId119"/>
    <p:sldLayoutId id="2147483780" r:id="rId120"/>
    <p:sldLayoutId id="2147483781" r:id="rId121"/>
    <p:sldLayoutId id="2147483782" r:id="rId122"/>
    <p:sldLayoutId id="2147483783" r:id="rId123"/>
    <p:sldLayoutId id="2147483784" r:id="rId124"/>
    <p:sldLayoutId id="2147483785" r:id="rId125"/>
    <p:sldLayoutId id="2147483786" r:id="rId126"/>
    <p:sldLayoutId id="2147483787" r:id="rId127"/>
    <p:sldLayoutId id="2147483788" r:id="rId128"/>
    <p:sldLayoutId id="2147483789" r:id="rId129"/>
    <p:sldLayoutId id="2147483790" r:id="rId130"/>
    <p:sldLayoutId id="2147483791" r:id="rId131"/>
    <p:sldLayoutId id="2147483792" r:id="rId132"/>
    <p:sldLayoutId id="2147483793" r:id="rId133"/>
    <p:sldLayoutId id="2147483794" r:id="rId134"/>
    <p:sldLayoutId id="2147483795" r:id="rId135"/>
    <p:sldLayoutId id="2147483796" r:id="rId136"/>
    <p:sldLayoutId id="2147483797" r:id="rId137"/>
    <p:sldLayoutId id="2147483798" r:id="rId138"/>
    <p:sldLayoutId id="2147483799" r:id="rId139"/>
    <p:sldLayoutId id="2147483800" r:id="rId140"/>
    <p:sldLayoutId id="2147483801" r:id="rId141"/>
    <p:sldLayoutId id="2147483802" r:id="rId142"/>
    <p:sldLayoutId id="2147483803" r:id="rId143"/>
    <p:sldLayoutId id="2147483804" r:id="rId144"/>
    <p:sldLayoutId id="2147483805" r:id="rId145"/>
    <p:sldLayoutId id="2147483806" r:id="rId146"/>
    <p:sldLayoutId id="2147483807" r:id="rId147"/>
    <p:sldLayoutId id="2147483808" r:id="rId148"/>
    <p:sldLayoutId id="2147483809" r:id="rId149"/>
    <p:sldLayoutId id="2147483810" r:id="rId150"/>
    <p:sldLayoutId id="2147483811" r:id="rId151"/>
    <p:sldLayoutId id="2147483812" r:id="rId152"/>
    <p:sldLayoutId id="2147483813" r:id="rId153"/>
    <p:sldLayoutId id="2147483814" r:id="rId154"/>
    <p:sldLayoutId id="2147483815" r:id="rId155"/>
    <p:sldLayoutId id="2147483816" r:id="rId156"/>
    <p:sldLayoutId id="2147483817" r:id="rId157"/>
    <p:sldLayoutId id="2147483818" r:id="rId158"/>
    <p:sldLayoutId id="2147483819" r:id="rId159"/>
    <p:sldLayoutId id="2147483820" r:id="rId160"/>
    <p:sldLayoutId id="2147483821" r:id="rId161"/>
    <p:sldLayoutId id="2147483822" r:id="rId162"/>
    <p:sldLayoutId id="2147483823" r:id="rId163"/>
    <p:sldLayoutId id="2147483824" r:id="rId164"/>
    <p:sldLayoutId id="2147483825" r:id="rId165"/>
    <p:sldLayoutId id="2147483826" r:id="rId166"/>
    <p:sldLayoutId id="2147483827" r:id="rId167"/>
    <p:sldLayoutId id="2147483828" r:id="rId168"/>
    <p:sldLayoutId id="2147483829" r:id="rId169"/>
    <p:sldLayoutId id="2147483830" r:id="rId17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0" i="0" u="none" strike="noStrike" cap="none">
          <a:solidFill>
            <a:schemeClr val="tx1"/>
          </a:solidFill>
          <a:latin typeface="Montserrat" pitchFamily="2" charset="77"/>
          <a:ea typeface="Montserrat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0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Tx/>
        <a:buNone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L="247644" marR="0" lvl="1" indent="-247644" algn="l" rtl="0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2pPr>
      <a:lvl3pPr marL="247644" marR="0" lvl="2" indent="-24764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3pPr>
      <a:lvl4pPr marL="247644" marR="0" lvl="3" indent="-24764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4pPr>
      <a:lvl5pPr marL="247644" marR="0" lvl="4" indent="-24764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3">
          <p15:clr>
            <a:srgbClr val="F26B43"/>
          </p15:clr>
        </p15:guide>
        <p15:guide id="2" pos="5579">
          <p15:clr>
            <a:srgbClr val="F26B43"/>
          </p15:clr>
        </p15:guide>
        <p15:guide id="3" pos="184">
          <p15:clr>
            <a:srgbClr val="F26B43"/>
          </p15:clr>
        </p15:guide>
        <p15:guide id="4" orient="horz" pos="51">
          <p15:clr>
            <a:srgbClr val="F26B43"/>
          </p15:clr>
        </p15:guide>
        <p15:guide id="5" orient="horz" pos="581">
          <p15:clr>
            <a:srgbClr val="F26B43"/>
          </p15:clr>
        </p15:guide>
        <p15:guide id="6" pos="2154">
          <p15:clr>
            <a:srgbClr val="F26B43"/>
          </p15:clr>
        </p15:guide>
        <p15:guide id="7" pos="2332">
          <p15:clr>
            <a:srgbClr val="F26B43"/>
          </p15:clr>
        </p15:guide>
        <p15:guide id="8" orient="horz" pos="3055">
          <p15:clr>
            <a:srgbClr val="F26B43"/>
          </p15:clr>
        </p15:guide>
        <p15:guide id="9" orient="horz" pos="2871">
          <p15:clr>
            <a:srgbClr val="F26B43"/>
          </p15:clr>
        </p15:guide>
        <p15:guide id="10" pos="369">
          <p15:clr>
            <a:srgbClr val="F26B43"/>
          </p15:clr>
        </p15:guide>
        <p15:guide id="11" pos="539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CAF5C3E5-9166-97C9-072B-22CDCB394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68" y="1229785"/>
            <a:ext cx="11419417" cy="121847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0F1069-F636-3D17-EDB2-CB77A7103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4590" y="75701"/>
            <a:ext cx="716812" cy="32186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333" b="0" i="0">
                <a:solidFill>
                  <a:schemeClr val="tx1">
                    <a:tint val="75000"/>
                  </a:schemeClr>
                </a:solidFill>
                <a:latin typeface="Public Sans Light" pitchFamily="2" charset="77"/>
              </a:defRPr>
            </a:lvl1pPr>
          </a:lstStyle>
          <a:p>
            <a:fld id="{7579C29B-A292-D840-8A38-DD585D23BC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5995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  <p:sldLayoutId id="2147483893" r:id="rId15"/>
    <p:sldLayoutId id="2147483894" r:id="rId16"/>
    <p:sldLayoutId id="2147483895" r:id="rId17"/>
    <p:sldLayoutId id="2147483896" r:id="rId18"/>
    <p:sldLayoutId id="2147483897" r:id="rId19"/>
    <p:sldLayoutId id="2147483898" r:id="rId20"/>
    <p:sldLayoutId id="2147483899" r:id="rId21"/>
    <p:sldLayoutId id="2147483900" r:id="rId22"/>
    <p:sldLayoutId id="2147483901" r:id="rId23"/>
    <p:sldLayoutId id="2147483902" r:id="rId24"/>
    <p:sldLayoutId id="2147483903" r:id="rId25"/>
    <p:sldLayoutId id="2147483904" r:id="rId26"/>
    <p:sldLayoutId id="2147483905" r:id="rId27"/>
    <p:sldLayoutId id="2147483906" r:id="rId28"/>
    <p:sldLayoutId id="2147483907" r:id="rId29"/>
    <p:sldLayoutId id="2147483908" r:id="rId30"/>
    <p:sldLayoutId id="2147483909" r:id="rId31"/>
    <p:sldLayoutId id="2147483910" r:id="rId32"/>
    <p:sldLayoutId id="2147483911" r:id="rId33"/>
    <p:sldLayoutId id="2147483912" r:id="rId34"/>
    <p:sldLayoutId id="2147483913" r:id="rId35"/>
    <p:sldLayoutId id="2147483914" r:id="rId36"/>
    <p:sldLayoutId id="2147483915" r:id="rId37"/>
    <p:sldLayoutId id="2147483916" r:id="rId38"/>
    <p:sldLayoutId id="2147483917" r:id="rId39"/>
    <p:sldLayoutId id="2147483918" r:id="rId40"/>
    <p:sldLayoutId id="2147483919" r:id="rId41"/>
    <p:sldLayoutId id="2147483920" r:id="rId42"/>
    <p:sldLayoutId id="2147483921" r:id="rId43"/>
    <p:sldLayoutId id="2147483922" r:id="rId44"/>
    <p:sldLayoutId id="2147483923" r:id="rId45"/>
    <p:sldLayoutId id="2147483924" r:id="rId46"/>
    <p:sldLayoutId id="2147483925" r:id="rId47"/>
    <p:sldLayoutId id="2147483926" r:id="rId48"/>
    <p:sldLayoutId id="2147483927" r:id="rId49"/>
    <p:sldLayoutId id="2147483928" r:id="rId50"/>
    <p:sldLayoutId id="2147483929" r:id="rId51"/>
    <p:sldLayoutId id="2147483930" r:id="rId52"/>
    <p:sldLayoutId id="2147483931" r:id="rId53"/>
    <p:sldLayoutId id="2147483932" r:id="rId54"/>
    <p:sldLayoutId id="2147483933" r:id="rId55"/>
    <p:sldLayoutId id="2147483934" r:id="rId56"/>
    <p:sldLayoutId id="2147483935" r:id="rId57"/>
    <p:sldLayoutId id="2147483936" r:id="rId58"/>
    <p:sldLayoutId id="2147483937" r:id="rId59"/>
    <p:sldLayoutId id="2147483938" r:id="rId60"/>
    <p:sldLayoutId id="2147483939" r:id="rId61"/>
    <p:sldLayoutId id="2147483940" r:id="rId62"/>
    <p:sldLayoutId id="2147483941" r:id="rId63"/>
    <p:sldLayoutId id="2147483942" r:id="rId64"/>
    <p:sldLayoutId id="2147483943" r:id="rId65"/>
    <p:sldLayoutId id="2147483944" r:id="rId66"/>
    <p:sldLayoutId id="2147483945" r:id="rId67"/>
    <p:sldLayoutId id="2147483946" r:id="rId68"/>
    <p:sldLayoutId id="2147483947" r:id="rId69"/>
    <p:sldLayoutId id="2147483948" r:id="rId70"/>
    <p:sldLayoutId id="2147483949" r:id="rId71"/>
    <p:sldLayoutId id="2147483950" r:id="rId72"/>
    <p:sldLayoutId id="2147483951" r:id="rId73"/>
    <p:sldLayoutId id="2147483952" r:id="rId74"/>
    <p:sldLayoutId id="2147483953" r:id="rId75"/>
    <p:sldLayoutId id="2147483954" r:id="rId76"/>
    <p:sldLayoutId id="2147483955" r:id="rId77"/>
    <p:sldLayoutId id="2147483956" r:id="rId78"/>
    <p:sldLayoutId id="2147483957" r:id="rId79"/>
    <p:sldLayoutId id="2147483958" r:id="rId80"/>
    <p:sldLayoutId id="2147483959" r:id="rId81"/>
    <p:sldLayoutId id="2147483960" r:id="rId82"/>
    <p:sldLayoutId id="2147483961" r:id="rId83"/>
    <p:sldLayoutId id="2147483962" r:id="rId84"/>
    <p:sldLayoutId id="2147483963" r:id="rId85"/>
    <p:sldLayoutId id="2147483964" r:id="rId86"/>
    <p:sldLayoutId id="2147483965" r:id="rId87"/>
    <p:sldLayoutId id="2147483966" r:id="rId88"/>
    <p:sldLayoutId id="2147483967" r:id="rId89"/>
    <p:sldLayoutId id="2147483968" r:id="rId90"/>
    <p:sldLayoutId id="2147483969" r:id="rId91"/>
    <p:sldLayoutId id="2147483970" r:id="rId92"/>
    <p:sldLayoutId id="2147483971" r:id="rId93"/>
    <p:sldLayoutId id="2147483972" r:id="rId94"/>
    <p:sldLayoutId id="2147483973" r:id="rId95"/>
    <p:sldLayoutId id="2147483974" r:id="rId96"/>
    <p:sldLayoutId id="2147483975" r:id="rId97"/>
    <p:sldLayoutId id="2147483976" r:id="rId98"/>
    <p:sldLayoutId id="2147483977" r:id="rId99"/>
    <p:sldLayoutId id="2147483978" r:id="rId100"/>
    <p:sldLayoutId id="2147483979" r:id="rId101"/>
    <p:sldLayoutId id="2147483980" r:id="rId102"/>
    <p:sldLayoutId id="2147483981" r:id="rId103"/>
    <p:sldLayoutId id="2147483982" r:id="rId104"/>
    <p:sldLayoutId id="2147483983" r:id="rId105"/>
    <p:sldLayoutId id="2147483984" r:id="rId106"/>
    <p:sldLayoutId id="2147483985" r:id="rId107"/>
    <p:sldLayoutId id="2147483986" r:id="rId108"/>
    <p:sldLayoutId id="2147483987" r:id="rId109"/>
    <p:sldLayoutId id="2147483988" r:id="rId110"/>
    <p:sldLayoutId id="2147483989" r:id="rId111"/>
    <p:sldLayoutId id="2147483990" r:id="rId112"/>
    <p:sldLayoutId id="2147483991" r:id="rId113"/>
    <p:sldLayoutId id="2147483992" r:id="rId114"/>
    <p:sldLayoutId id="2147483993" r:id="rId115"/>
    <p:sldLayoutId id="2147483994" r:id="rId116"/>
    <p:sldLayoutId id="2147483995" r:id="rId117"/>
    <p:sldLayoutId id="2147483996" r:id="rId118"/>
    <p:sldLayoutId id="2147483997" r:id="rId119"/>
    <p:sldLayoutId id="2147483998" r:id="rId120"/>
    <p:sldLayoutId id="2147483999" r:id="rId121"/>
    <p:sldLayoutId id="2147484000" r:id="rId122"/>
    <p:sldLayoutId id="2147484001" r:id="rId123"/>
    <p:sldLayoutId id="2147484002" r:id="rId124"/>
    <p:sldLayoutId id="2147484003" r:id="rId125"/>
    <p:sldLayoutId id="2147484004" r:id="rId126"/>
    <p:sldLayoutId id="2147484005" r:id="rId127"/>
    <p:sldLayoutId id="2147484006" r:id="rId128"/>
    <p:sldLayoutId id="2147484007" r:id="rId129"/>
    <p:sldLayoutId id="2147484008" r:id="rId130"/>
    <p:sldLayoutId id="2147484009" r:id="rId131"/>
    <p:sldLayoutId id="2147484010" r:id="rId132"/>
    <p:sldLayoutId id="2147484011" r:id="rId133"/>
    <p:sldLayoutId id="2147484012" r:id="rId134"/>
    <p:sldLayoutId id="2147484013" r:id="rId135"/>
    <p:sldLayoutId id="2147484014" r:id="rId136"/>
    <p:sldLayoutId id="2147484015" r:id="rId137"/>
    <p:sldLayoutId id="2147484016" r:id="rId138"/>
    <p:sldLayoutId id="2147484017" r:id="rId139"/>
    <p:sldLayoutId id="2147484018" r:id="rId140"/>
    <p:sldLayoutId id="2147484019" r:id="rId141"/>
    <p:sldLayoutId id="2147484020" r:id="rId142"/>
    <p:sldLayoutId id="2147484021" r:id="rId143"/>
    <p:sldLayoutId id="2147484022" r:id="rId144"/>
    <p:sldLayoutId id="2147484023" r:id="rId145"/>
    <p:sldLayoutId id="2147484024" r:id="rId146"/>
    <p:sldLayoutId id="2147484025" r:id="rId147"/>
    <p:sldLayoutId id="2147484026" r:id="rId148"/>
    <p:sldLayoutId id="2147484027" r:id="rId149"/>
    <p:sldLayoutId id="2147484028" r:id="rId150"/>
    <p:sldLayoutId id="2147484029" r:id="rId151"/>
    <p:sldLayoutId id="2147484030" r:id="rId152"/>
    <p:sldLayoutId id="2147484031" r:id="rId153"/>
    <p:sldLayoutId id="2147484032" r:id="rId154"/>
    <p:sldLayoutId id="2147484033" r:id="rId155"/>
    <p:sldLayoutId id="2147484034" r:id="rId156"/>
    <p:sldLayoutId id="2147484035" r:id="rId157"/>
    <p:sldLayoutId id="2147484036" r:id="rId158"/>
    <p:sldLayoutId id="2147484037" r:id="rId159"/>
    <p:sldLayoutId id="2147484038" r:id="rId160"/>
    <p:sldLayoutId id="2147484039" r:id="rId161"/>
    <p:sldLayoutId id="2147484040" r:id="rId162"/>
    <p:sldLayoutId id="2147484041" r:id="rId163"/>
    <p:sldLayoutId id="2147484042" r:id="rId164"/>
    <p:sldLayoutId id="2147484043" r:id="rId165"/>
    <p:sldLayoutId id="2147484044" r:id="rId166"/>
    <p:sldLayoutId id="2147484045" r:id="rId167"/>
    <p:sldLayoutId id="2147484046" r:id="rId168"/>
    <p:sldLayoutId id="2147484047" r:id="rId169"/>
    <p:sldLayoutId id="2147484048" r:id="rId17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0" i="0" u="none" strike="noStrike" cap="none">
          <a:solidFill>
            <a:schemeClr val="tx1"/>
          </a:solidFill>
          <a:latin typeface="Montserrat" pitchFamily="2" charset="77"/>
          <a:ea typeface="Montserrat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0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Tx/>
        <a:buNone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L="247644" marR="0" lvl="1" indent="-247644" algn="l" rtl="0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2pPr>
      <a:lvl3pPr marL="247644" marR="0" lvl="2" indent="-24764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3pPr>
      <a:lvl4pPr marL="247644" marR="0" lvl="3" indent="-24764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4pPr>
      <a:lvl5pPr marL="247644" marR="0" lvl="4" indent="-24764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tabLst/>
        <a:defRPr sz="1867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3">
          <p15:clr>
            <a:srgbClr val="F26B43"/>
          </p15:clr>
        </p15:guide>
        <p15:guide id="2" pos="5579">
          <p15:clr>
            <a:srgbClr val="F26B43"/>
          </p15:clr>
        </p15:guide>
        <p15:guide id="3" pos="184">
          <p15:clr>
            <a:srgbClr val="F26B43"/>
          </p15:clr>
        </p15:guide>
        <p15:guide id="4" orient="horz" pos="51">
          <p15:clr>
            <a:srgbClr val="F26B43"/>
          </p15:clr>
        </p15:guide>
        <p15:guide id="5" orient="horz" pos="581">
          <p15:clr>
            <a:srgbClr val="F26B43"/>
          </p15:clr>
        </p15:guide>
        <p15:guide id="6" pos="2154">
          <p15:clr>
            <a:srgbClr val="F26B43"/>
          </p15:clr>
        </p15:guide>
        <p15:guide id="7" pos="2332">
          <p15:clr>
            <a:srgbClr val="F26B43"/>
          </p15:clr>
        </p15:guide>
        <p15:guide id="8" orient="horz" pos="3055">
          <p15:clr>
            <a:srgbClr val="F26B43"/>
          </p15:clr>
        </p15:guide>
        <p15:guide id="9" orient="horz" pos="2871">
          <p15:clr>
            <a:srgbClr val="F26B43"/>
          </p15:clr>
        </p15:guide>
        <p15:guide id="10" pos="369">
          <p15:clr>
            <a:srgbClr val="F26B43"/>
          </p15:clr>
        </p15:guide>
        <p15:guide id="11" pos="539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amplifund.zendesk.com/hc/en-us/articles/360055675314-AmpliFund-Applicant-Portal-Applicant-Portal-Administration-Section" TargetMode="External"/><Relationship Id="rId3" Type="http://schemas.openxmlformats.org/officeDocument/2006/relationships/hyperlink" Target="https://amplifund.zendesk.com/hc/en-us/articles/360057503033-AmpliFund-Applicant-Portal-Applicant-Portal-Navigation" TargetMode="External"/><Relationship Id="rId7" Type="http://schemas.openxmlformats.org/officeDocument/2006/relationships/hyperlink" Target="https://amplifund.zendesk.com/hc/en-us/articles/360057503873-AmpliFund-Applicant-Portal-How-to-complete-a-performance-plan-template" TargetMode="External"/><Relationship Id="rId2" Type="http://schemas.openxmlformats.org/officeDocument/2006/relationships/hyperlink" Target="https://amplifund.zendesk.com/hc/en-us/articles/360057502973-AmpliFund-Applicant-Portal-New-User-Registration" TargetMode="External"/><Relationship Id="rId1" Type="http://schemas.openxmlformats.org/officeDocument/2006/relationships/slideLayout" Target="../slideLayouts/slideLayout340.xml"/><Relationship Id="rId6" Type="http://schemas.openxmlformats.org/officeDocument/2006/relationships/hyperlink" Target="https://amplifund.zendesk.com/hc/en-us/articles/360057503833-AmpliFund-Applicant-Portal-How-to-complete-a-budget-template" TargetMode="External"/><Relationship Id="rId11" Type="http://schemas.openxmlformats.org/officeDocument/2006/relationships/hyperlink" Target="https://amplifund.zendesk.com/hc/en-us/articles/5600067376403-AmpliFund-Applicant-Portal-Application-Revision" TargetMode="External"/><Relationship Id="rId5" Type="http://schemas.openxmlformats.org/officeDocument/2006/relationships/hyperlink" Target="https://amplifund.zendesk.com/hc/en-us/articles/360055724414-AmpliFund-Applicant-Portal-How-to-complete-an-application" TargetMode="External"/><Relationship Id="rId10" Type="http://schemas.openxmlformats.org/officeDocument/2006/relationships/hyperlink" Target="https://amplifund.zendesk.com/hc/en-us/articles/360055675414-AmpliFund-Applicant-Portal-Returning-to-the-Applicant-Portal" TargetMode="External"/><Relationship Id="rId4" Type="http://schemas.openxmlformats.org/officeDocument/2006/relationships/hyperlink" Target="https://amplifund.zendesk.com/hc/en-us/articles/360057503213-AmpliFund-Applicant-Portal-Opportunity-Overview" TargetMode="External"/><Relationship Id="rId9" Type="http://schemas.openxmlformats.org/officeDocument/2006/relationships/hyperlink" Target="https://amplifund.zendesk.com/hc/en-us/articles/360057564513-AmpliFund-Applicant-Portal-Application-Status-View-Withdraw-Delet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16B73-380B-5F44-FA1A-6D7065439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0F1072-FE7B-3772-3794-7662A57AC84F}"/>
              </a:ext>
            </a:extLst>
          </p:cNvPr>
          <p:cNvSpPr/>
          <p:nvPr/>
        </p:nvSpPr>
        <p:spPr>
          <a:xfrm>
            <a:off x="347529" y="500642"/>
            <a:ext cx="5621706" cy="2538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1" name="Picture Placeholder 10" descr="Laptop and documents on desk">
            <a:extLst>
              <a:ext uri="{FF2B5EF4-FFF2-40B4-BE49-F238E27FC236}">
                <a16:creationId xmlns:a16="http://schemas.microsoft.com/office/drawing/2014/main" id="{0682F6F4-F1AD-FE7D-9B9E-99FE905500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7484" b="7484"/>
          <a:stretch/>
        </p:blipFill>
        <p:spPr>
          <a:xfrm>
            <a:off x="0" y="5128183"/>
            <a:ext cx="3048000" cy="1729819"/>
          </a:xfrm>
        </p:spPr>
      </p:pic>
      <p:pic>
        <p:nvPicPr>
          <p:cNvPr id="9" name="Picture Placeholder 8" descr="Curved building">
            <a:extLst>
              <a:ext uri="{FF2B5EF4-FFF2-40B4-BE49-F238E27FC236}">
                <a16:creationId xmlns:a16="http://schemas.microsoft.com/office/drawing/2014/main" id="{D9A39AE2-1DC3-6593-C000-C0D17127C25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7436" b="7436"/>
          <a:stretch/>
        </p:blipFill>
        <p:spPr>
          <a:xfrm>
            <a:off x="3048000" y="3398362"/>
            <a:ext cx="3048001" cy="1729820"/>
          </a:xfr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2962634-5FAC-E9F3-F0F6-81013079C780}"/>
              </a:ext>
            </a:extLst>
          </p:cNvPr>
          <p:cNvSpPr>
            <a:spLocks noGrp="1"/>
          </p:cNvSpPr>
          <p:nvPr/>
        </p:nvSpPr>
        <p:spPr>
          <a:xfrm>
            <a:off x="6527799" y="3275108"/>
            <a:ext cx="4240286" cy="185361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4800" b="0" i="0" u="none" strike="noStrike" cap="none">
                <a:solidFill>
                  <a:schemeClr val="bg1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Medium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8A125D-63BC-8921-79BF-876442D916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1816" y="5732047"/>
            <a:ext cx="1570463" cy="5220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C8645A-6479-180B-D779-311BAEA96D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25000"/>
            <a:alphaModFix amt="20000"/>
          </a:blip>
          <a:srcRect l="24782" r="24966"/>
          <a:stretch/>
        </p:blipFill>
        <p:spPr>
          <a:xfrm rot="10800000">
            <a:off x="0" y="3678410"/>
            <a:ext cx="3047999" cy="1863746"/>
          </a:xfrm>
          <a:prstGeom prst="rect">
            <a:avLst/>
          </a:prstGeom>
        </p:spPr>
      </p:pic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8009380B-6DEF-4A04-C1CC-6BC49DAA9822}"/>
              </a:ext>
            </a:extLst>
          </p:cNvPr>
          <p:cNvSpPr txBox="1">
            <a:spLocks/>
          </p:cNvSpPr>
          <p:nvPr/>
        </p:nvSpPr>
        <p:spPr>
          <a:xfrm>
            <a:off x="6528399" y="5542698"/>
            <a:ext cx="3468360" cy="306387"/>
          </a:xfrm>
          <a:ln>
            <a:solidFill>
              <a:schemeClr val="bg2"/>
            </a:solidFill>
          </a:ln>
        </p:spPr>
        <p:txBody>
          <a:bodyPr lIns="91440" tIns="45720" rIns="91440" bIns="4572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Tx/>
              <a:buNone/>
              <a:tabLst/>
              <a:defRPr sz="1867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47644" marR="0" lvl="1" indent="-2476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1867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47644" marR="0" lvl="2" indent="-2476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867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7644" marR="0" lvl="3" indent="-2476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867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7644" marR="0" lvl="4" indent="-2476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 pitchFamily="34" charset="0"/>
              <a:buChar char="•"/>
              <a:tabLst/>
              <a:defRPr sz="1867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1978"/>
              </a:buClr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6E13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blue and orange text on a black background&#10;&#10;AI-generated content may be incorrect.">
            <a:extLst>
              <a:ext uri="{FF2B5EF4-FFF2-40B4-BE49-F238E27FC236}">
                <a16:creationId xmlns:a16="http://schemas.microsoft.com/office/drawing/2014/main" id="{D73E6912-D351-8F89-5EEF-36B80607F2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737" y="763343"/>
            <a:ext cx="5724525" cy="2009775"/>
          </a:xfrm>
          <a:prstGeom prst="rect">
            <a:avLst/>
          </a:prstGeom>
        </p:spPr>
      </p:pic>
      <p:sp>
        <p:nvSpPr>
          <p:cNvPr id="4" name="Title 10">
            <a:extLst>
              <a:ext uri="{FF2B5EF4-FFF2-40B4-BE49-F238E27FC236}">
                <a16:creationId xmlns:a16="http://schemas.microsoft.com/office/drawing/2014/main" id="{0AF5BF45-0CA9-3A57-5003-72B3D22EC98F}"/>
              </a:ext>
            </a:extLst>
          </p:cNvPr>
          <p:cNvSpPr>
            <a:spLocks noGrp="1"/>
          </p:cNvSpPr>
          <p:nvPr/>
        </p:nvSpPr>
        <p:spPr>
          <a:xfrm>
            <a:off x="6903184" y="1905551"/>
            <a:ext cx="4497048" cy="298562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4800" b="0" i="0" u="none" strike="noStrike" cap="none">
                <a:solidFill>
                  <a:schemeClr val="bg1"/>
                </a:solidFill>
                <a:latin typeface="Montserrat" pitchFamily="2" charset="77"/>
                <a:ea typeface="Montserrat" pitchFamily="2" charset="77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6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cs typeface="Arial"/>
                <a:sym typeface="Arial"/>
              </a:rPr>
              <a:t>Applicant</a:t>
            </a:r>
          </a:p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tabLst/>
              <a:defRPr/>
            </a:pPr>
            <a:r>
              <a:rPr lang="en-US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 pitchFamily="2" charset="77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7209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70824-7CB6-464B-188C-05CBB0636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4468FF-4B48-07C6-E006-81E547CC1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Progress Bar</a:t>
            </a:r>
          </a:p>
        </p:txBody>
      </p:sp>
      <p:pic>
        <p:nvPicPr>
          <p:cNvPr id="6" name="Picture 5" descr="A diagram of a diagram&#10;&#10;AI-generated content may be incorrect.">
            <a:extLst>
              <a:ext uri="{FF2B5EF4-FFF2-40B4-BE49-F238E27FC236}">
                <a16:creationId xmlns:a16="http://schemas.microsoft.com/office/drawing/2014/main" id="{6AE24BBD-0DB1-C201-703A-5611D33CA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1" y="2267521"/>
            <a:ext cx="8445745" cy="272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28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9E0CF-94AC-915B-75A7-C025AF806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057ED3-C660-7B20-B901-3A6241CE9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1700784"/>
            <a:ext cx="11287125" cy="4855464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You can complete the </a:t>
            </a:r>
            <a:r>
              <a:rPr lang="en-US" sz="2400" dirty="0"/>
              <a:t>application 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sections in 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any 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Click on the 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circle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 of a section to navigate to that section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You must hit 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Save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 or 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Mark as Complete 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to save your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If you’ve marked a section as </a:t>
            </a:r>
            <a:r>
              <a:rPr lang="en-US" sz="2400" i="1" dirty="0">
                <a:latin typeface="Poppins" panose="00000500000000000000" pitchFamily="2" charset="0"/>
                <a:cs typeface="Poppins" panose="00000500000000000000" pitchFamily="2" charset="0"/>
              </a:rPr>
              <a:t>“Mark as Complete” 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you can go back and </a:t>
            </a:r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edit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 that section by hitting </a:t>
            </a:r>
            <a:r>
              <a:rPr lang="en-US" sz="2400" i="1" dirty="0">
                <a:latin typeface="Poppins" panose="00000500000000000000" pitchFamily="2" charset="0"/>
                <a:cs typeface="Poppins" panose="00000500000000000000" pitchFamily="2" charset="0"/>
              </a:rPr>
              <a:t>“Mark as in Progress”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b="1" u="sng" dirty="0"/>
              <a:t>Every section must be marked as complete to submit your application</a:t>
            </a:r>
          </a:p>
          <a:p>
            <a:endParaRPr lang="en-US" sz="2400" dirty="0"/>
          </a:p>
          <a:p>
            <a:r>
              <a:rPr lang="en-US" sz="2400" dirty="0"/>
              <a:t>Submitted applications cannot be edited, you may </a:t>
            </a:r>
            <a:r>
              <a:rPr lang="en-US" sz="2400" b="1" dirty="0"/>
              <a:t>withdraw</a:t>
            </a:r>
            <a:r>
              <a:rPr lang="en-US" sz="2400" dirty="0"/>
              <a:t> but would need to complete a new application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865922-1C25-B554-AF3C-9D7DFE010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Tips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261AA7-E927-FEA0-1385-2D9539583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032" y="4407719"/>
            <a:ext cx="2095792" cy="6001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137699-E6CE-D1BD-BF3E-DFE770FE3C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05" r="1861" b="20462"/>
          <a:stretch/>
        </p:blipFill>
        <p:spPr>
          <a:xfrm>
            <a:off x="5786363" y="4537190"/>
            <a:ext cx="1635854" cy="34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668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DAFC7-019E-FC6A-6D9E-8C0746BF8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BBBA69-4540-669E-CAE0-141A1528A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65" y="576864"/>
            <a:ext cx="8272443" cy="379413"/>
          </a:xfrm>
        </p:spPr>
        <p:txBody>
          <a:bodyPr>
            <a:normAutofit/>
          </a:bodyPr>
          <a:lstStyle/>
          <a:p>
            <a:r>
              <a:rPr lang="en-US" dirty="0"/>
              <a:t>Application Submitted email confirmation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CAB9E7-1A27-46FF-174B-CAFB0AF08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759" y="1406917"/>
            <a:ext cx="6144482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48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8741FE-7BA8-E79B-278F-DC4B7E27EE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1700784"/>
            <a:ext cx="11287125" cy="485546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Welcome &amp; Introductions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Getting ready to register on the Euna Grants Applicant Portal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Applicant Portal Demonstration</a:t>
            </a:r>
          </a:p>
          <a:p>
            <a:pPr marL="704844" lvl="1" indent="-457200"/>
            <a:r>
              <a:rPr lang="en-US" sz="2400" dirty="0"/>
              <a:t>Navigation Overview</a:t>
            </a:r>
          </a:p>
          <a:p>
            <a:pPr marL="704844" lvl="1" indent="-457200"/>
            <a:r>
              <a:rPr lang="en-US" sz="2400" dirty="0"/>
              <a:t>Opportunity Review</a:t>
            </a:r>
          </a:p>
          <a:p>
            <a:pPr marL="704844" lvl="1" indent="-457200"/>
            <a:r>
              <a:rPr lang="en-US" sz="2400" dirty="0"/>
              <a:t>Application Process Review</a:t>
            </a:r>
          </a:p>
          <a:p>
            <a:pPr marL="704844" lvl="1" indent="-457200"/>
            <a:r>
              <a:rPr lang="en-US" sz="2400" dirty="0"/>
              <a:t>Administration Section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Q&amp;A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543BCE-5D85-CB13-2178-2B9182BC5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33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2BB7A-876A-02D5-87E0-EC138CFB4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87DBD3-ED57-E3EF-7E64-33D6624913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1700784"/>
            <a:ext cx="11287125" cy="485546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Google Chrome (current supported releases)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Mozilla Firefox (current supported releases)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Microsoft Edge (current supported releases)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Apple Safari 10+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5164F13-97CA-E968-1D94-44A4AFBCC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Supported Browsers</a:t>
            </a:r>
          </a:p>
        </p:txBody>
      </p:sp>
    </p:spTree>
    <p:extLst>
      <p:ext uri="{BB962C8B-B14F-4D97-AF65-F5344CB8AC3E}">
        <p14:creationId xmlns:p14="http://schemas.microsoft.com/office/powerpoint/2010/main" val="24506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32C93-3D2B-2B07-9849-A141D6335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6B5C8E-9942-CD79-356A-ECA45CEB7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1700784"/>
            <a:ext cx="11287125" cy="4855464"/>
          </a:xfrm>
        </p:spPr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User registration is required to:</a:t>
            </a:r>
          </a:p>
          <a:p>
            <a:pPr marL="419094" lvl="1" indent="-171450"/>
            <a:r>
              <a:rPr lang="en-US" sz="2000" dirty="0"/>
              <a:t>Save an opportunity</a:t>
            </a:r>
          </a:p>
          <a:p>
            <a:pPr marL="419094" lvl="1" indent="-171450"/>
            <a:r>
              <a:rPr lang="en-US" sz="2000" dirty="0"/>
              <a:t>Apply for an opportunity</a:t>
            </a:r>
          </a:p>
          <a:p>
            <a:pPr lvl="1"/>
            <a:endParaRPr lang="en-US" sz="2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Information you’ll need to register:</a:t>
            </a:r>
          </a:p>
          <a:p>
            <a:pPr marL="419094" lvl="1" indent="-171450"/>
            <a:r>
              <a:rPr lang="en-US" sz="2000" dirty="0"/>
              <a:t>Email address</a:t>
            </a:r>
          </a:p>
          <a:p>
            <a:pPr marL="419094" lvl="1" indent="-171450"/>
            <a:r>
              <a:rPr lang="en-US" sz="2000" dirty="0"/>
              <a:t>Contact information</a:t>
            </a:r>
          </a:p>
          <a:p>
            <a:pPr marL="419094" lvl="1" indent="-171450"/>
            <a:r>
              <a:rPr lang="en-US" sz="2000" dirty="0"/>
              <a:t>Organization contact information</a:t>
            </a:r>
          </a:p>
          <a:p>
            <a:pPr lvl="1"/>
            <a:endParaRPr lang="en-US" sz="2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What happens next?</a:t>
            </a:r>
          </a:p>
          <a:p>
            <a:pPr marL="419094" lvl="1" indent="-171450"/>
            <a:r>
              <a:rPr lang="en-US" sz="2000" dirty="0"/>
              <a:t>Accept the terms &amp; conditions then you’ll have full access to the applicant portal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DF6C13-82CD-ACDF-0C21-A6B66D76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Registration Basics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A002A7-113C-7ACC-CCF0-91256B2690AE}"/>
              </a:ext>
            </a:extLst>
          </p:cNvPr>
          <p:cNvSpPr/>
          <p:nvPr/>
        </p:nvSpPr>
        <p:spPr>
          <a:xfrm>
            <a:off x="1258349" y="5612235"/>
            <a:ext cx="9857064" cy="88084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To enable collaboration across your organization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one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user should set up the organization and invite users</a:t>
            </a:r>
          </a:p>
        </p:txBody>
      </p:sp>
    </p:spTree>
    <p:extLst>
      <p:ext uri="{BB962C8B-B14F-4D97-AF65-F5344CB8AC3E}">
        <p14:creationId xmlns:p14="http://schemas.microsoft.com/office/powerpoint/2010/main" val="834342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60E40B1-9D6D-A3F4-82B9-11CED2C96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Applicant Portal Demonstration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EBCB67-0988-49C0-A0FC-C8CFC9CD291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20713"/>
            <a:ext cx="371475" cy="30797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1FB4C-B48C-6B44-ABE1-B60DDB41E595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339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FD816-8220-DACE-8665-8DA6063C5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BBE3178-DB76-4D40-C447-407DEFC0B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80FCA2-5DA6-5779-3D97-3ED2B2FF105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20713"/>
            <a:ext cx="371475" cy="30797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1FB4C-B48C-6B44-ABE1-B60DDB41E595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72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ED4F8-F48F-04D2-7E60-E52A2136A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9A9EE5-A444-85EA-4548-0852AB2258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1700784"/>
            <a:ext cx="11287125" cy="485546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2"/>
              </a:rPr>
              <a:t>Applicant Portal: New User Registration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3"/>
              </a:rPr>
              <a:t>Applicant Portal: Applicant Portal Navigation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4"/>
              </a:rPr>
              <a:t>Applicant Portal: Opportunity Overview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5"/>
              </a:rPr>
              <a:t>Applicant Portal: How to complete an application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6"/>
              </a:rPr>
              <a:t>Applicant Portal: How to complete a budget template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7"/>
              </a:rPr>
              <a:t>Applicant Portal: How to complete a performance plan template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8"/>
              </a:rPr>
              <a:t>Applicant Portal: Applicant Portal Administration Section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9"/>
              </a:rPr>
              <a:t>Applicant Portal: Application Status - View, Withdraw, Delete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10"/>
              </a:rPr>
              <a:t>Applicant Portal: Returning to the Applicant Portal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333333"/>
                </a:solidFill>
                <a:highlight>
                  <a:srgbClr val="FFFFFF"/>
                </a:highlight>
                <a:latin typeface="Lato" panose="020F0502020204030203" pitchFamily="34" charset="0"/>
                <a:hlinkClick r:id="rId11"/>
              </a:rPr>
              <a:t>Applicant Portal: Application Revision</a:t>
            </a:r>
            <a:endParaRPr lang="en-US" sz="2400" dirty="0">
              <a:solidFill>
                <a:srgbClr val="333333"/>
              </a:solidFill>
              <a:highlight>
                <a:srgbClr val="FFFFFF"/>
              </a:highlight>
              <a:latin typeface="Lato" panose="020F050202020403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4CF8F8-4D80-0737-4A68-7DE0E6A17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Applicant Video Resources</a:t>
            </a:r>
          </a:p>
        </p:txBody>
      </p:sp>
    </p:spTree>
    <p:extLst>
      <p:ext uri="{BB962C8B-B14F-4D97-AF65-F5344CB8AC3E}">
        <p14:creationId xmlns:p14="http://schemas.microsoft.com/office/powerpoint/2010/main" val="2273864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D41BB-E852-987E-C504-708E8C28E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9BE77D-56AD-E82A-63A2-20B83BD1F9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1700784"/>
            <a:ext cx="11287125" cy="48554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View applications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Update account information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Add users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Access FAQ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3A3D66-206D-9BF4-DC9E-27F7211D2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Administration Section Features</a:t>
            </a:r>
          </a:p>
        </p:txBody>
      </p:sp>
    </p:spTree>
    <p:extLst>
      <p:ext uri="{BB962C8B-B14F-4D97-AF65-F5344CB8AC3E}">
        <p14:creationId xmlns:p14="http://schemas.microsoft.com/office/powerpoint/2010/main" val="2450847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BB77B-2D43-0925-DF87-D72C5957E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72E3DB-02BF-4B44-83FB-95FB936BE3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7" y="1700784"/>
            <a:ext cx="11287125" cy="4855464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Click 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Complete Project Information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Complete Application form(s)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Complete Budget template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Mark each section as Complete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Review &amp; Download Application (if desired) </a:t>
            </a:r>
          </a:p>
          <a:p>
            <a:pPr marL="342900" indent="-342900">
              <a:buFont typeface="+mj-lt"/>
              <a:buAutoNum type="arabicPeriod"/>
            </a:pPr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Click Submit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596EB5-FAEB-4579-D8A2-549FDC338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Steps to complete an application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BC6DB8-A4CD-8281-1EDF-E35C56093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323" y="1631404"/>
            <a:ext cx="952633" cy="5620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60E3FB-581C-DCB8-E64B-4F5387586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984" y="4557057"/>
            <a:ext cx="2095792" cy="6001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337959-A40A-3406-EA0F-606731330075}"/>
              </a:ext>
            </a:extLst>
          </p:cNvPr>
          <p:cNvSpPr txBox="1"/>
          <p:nvPr/>
        </p:nvSpPr>
        <p:spPr>
          <a:xfrm>
            <a:off x="7237768" y="4356997"/>
            <a:ext cx="39466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2FFF3E-3E76-55D8-642E-EE119BDDF3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88" t="8034" r="9448" b="3882"/>
          <a:stretch>
            <a:fillRect/>
          </a:stretch>
        </p:blipFill>
        <p:spPr>
          <a:xfrm>
            <a:off x="7632428" y="4481924"/>
            <a:ext cx="603504" cy="6377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90F6AB-4676-C5C6-01A3-9494C5B0A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9976" y="5286479"/>
            <a:ext cx="1333686" cy="6382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5AB02B-829F-678C-A9D0-CAC9B894A0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0061" y="6082627"/>
            <a:ext cx="1114581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640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heme/theme1.xml><?xml version="1.0" encoding="utf-8"?>
<a:theme xmlns:a="http://schemas.openxmlformats.org/drawingml/2006/main" name="4_Simple Light">
  <a:themeElements>
    <a:clrScheme name="Simple Light">
      <a:dk1>
        <a:srgbClr val="281978"/>
      </a:dk1>
      <a:lt1>
        <a:srgbClr val="FFFFFF"/>
      </a:lt1>
      <a:dk2>
        <a:srgbClr val="FF6E13"/>
      </a:dk2>
      <a:lt2>
        <a:srgbClr val="823278"/>
      </a:lt2>
      <a:accent1>
        <a:srgbClr val="96AFFA"/>
      </a:accent1>
      <a:accent2>
        <a:srgbClr val="D73737"/>
      </a:accent2>
      <a:accent3>
        <a:srgbClr val="80370A"/>
      </a:accent3>
      <a:accent4>
        <a:srgbClr val="404064"/>
      </a:accent4>
      <a:accent5>
        <a:srgbClr val="191048"/>
      </a:accent5>
      <a:accent6>
        <a:srgbClr val="401A3D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5_Simple Light">
  <a:themeElements>
    <a:clrScheme name="Simple Light">
      <a:dk1>
        <a:srgbClr val="281978"/>
      </a:dk1>
      <a:lt1>
        <a:srgbClr val="FFFFFF"/>
      </a:lt1>
      <a:dk2>
        <a:srgbClr val="FF6E13"/>
      </a:dk2>
      <a:lt2>
        <a:srgbClr val="823278"/>
      </a:lt2>
      <a:accent1>
        <a:srgbClr val="96AFFA"/>
      </a:accent1>
      <a:accent2>
        <a:srgbClr val="D73737"/>
      </a:accent2>
      <a:accent3>
        <a:srgbClr val="80370A"/>
      </a:accent3>
      <a:accent4>
        <a:srgbClr val="404064"/>
      </a:accent4>
      <a:accent5>
        <a:srgbClr val="191048"/>
      </a:accent5>
      <a:accent6>
        <a:srgbClr val="401A3D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03C580A1A85346B6D5FC00F0C8C57F" ma:contentTypeVersion="28" ma:contentTypeDescription="Create a new document." ma:contentTypeScope="" ma:versionID="ca1fe652ba3145bb71a860b8579bc3c0">
  <xsd:schema xmlns:xsd="http://www.w3.org/2001/XMLSchema" xmlns:xs="http://www.w3.org/2001/XMLSchema" xmlns:p="http://schemas.microsoft.com/office/2006/metadata/properties" xmlns:ns1="http://schemas.microsoft.com/sharepoint/v3" xmlns:ns2="15f2d29a-783a-455a-b8a8-1f2fa8c5e7d6" xmlns:ns3="83fd7b6e-5f23-487e-aad6-cb3ca280b681" targetNamespace="http://schemas.microsoft.com/office/2006/metadata/properties" ma:root="true" ma:fieldsID="1d9ed73e61720224315b1ef5de3259c0" ns1:_="" ns2:_="" ns3:_="">
    <xsd:import namespace="http://schemas.microsoft.com/sharepoint/v3"/>
    <xsd:import namespace="15f2d29a-783a-455a-b8a8-1f2fa8c5e7d6"/>
    <xsd:import namespace="83fd7b6e-5f23-487e-aad6-cb3ca280b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_dlc_DocId" minOccurs="0"/>
                <xsd:element ref="ns3:_dlc_DocIdUrl" minOccurs="0"/>
                <xsd:element ref="ns3:_dlc_DocIdPersistId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AddressesDeficiencyNumber" minOccurs="0"/>
                <xsd:element ref="ns2:Notes" minOccurs="0"/>
                <xsd:element ref="ns2:MediaServiceObjectDetectorVersions" minOccurs="0"/>
                <xsd:element ref="ns2:Topic" minOccurs="0"/>
                <xsd:element ref="ns2:MktgType" minOccurs="0"/>
                <xsd:element ref="ns2:MediaServiceSearchProperties" minOccurs="0"/>
                <xsd:element ref="ns2:_Flow_SignoffStatus" minOccurs="0"/>
                <xsd:element ref="ns2:FileInformation" minOccurs="0"/>
                <xsd:element ref="ns2:Status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f2d29a-783a-455a-b8a8-1f2fa8c5e7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60cf8c24-38e8-4674-a2fb-c8c4aaf72d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ddressesDeficiencyNumber" ma:index="27" nillable="true" ma:displayName="Addresses Deficiency Number" ma:format="Dropdown" ma:internalName="AddressesDeficiencyNumber">
      <xsd:simpleType>
        <xsd:restriction base="dms:Text">
          <xsd:maxLength value="255"/>
        </xsd:restriction>
      </xsd:simpleType>
    </xsd:element>
    <xsd:element name="Notes" ma:index="28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Topic" ma:index="30" nillable="true" ma:displayName="Topic" ma:format="Dropdown" ma:internalName="Topic">
      <xsd:simpleType>
        <xsd:restriction base="dms:Choice">
          <xsd:enumeration value="Award Closeout"/>
          <xsd:enumeration value="Buyers Journey"/>
          <xsd:enumeration value="Capacity"/>
          <xsd:enumeration value="Centralization"/>
          <xsd:enumeration value="Compliance"/>
          <xsd:enumeration value="Equity"/>
          <xsd:enumeration value="Finance"/>
          <xsd:enumeration value="Funding"/>
          <xsd:enumeration value="Grant Management"/>
          <xsd:enumeration value="Grant Writing"/>
          <xsd:enumeration value="Internal Controls"/>
          <xsd:enumeration value="Process"/>
          <xsd:enumeration value="Product"/>
          <xsd:enumeration value="Reporting"/>
          <xsd:enumeration value="Risk Assessment"/>
          <xsd:enumeration value="Subrecipient Monitoring"/>
        </xsd:restriction>
      </xsd:simpleType>
    </xsd:element>
    <xsd:element name="MktgType" ma:index="31" nillable="true" ma:displayName="Mktg Type" ma:format="Dropdown" ma:internalName="MktgType">
      <xsd:simpleType>
        <xsd:restriction base="dms:Choice">
          <xsd:enumeration value="Buyers Guide"/>
          <xsd:enumeration value="Case Study"/>
          <xsd:enumeration value="Checklist"/>
          <xsd:enumeration value="Explainer"/>
          <xsd:enumeration value="Guide"/>
          <xsd:enumeration value="Infographic"/>
          <xsd:enumeration value="One Pager/Sheet"/>
          <xsd:enumeration value="Template"/>
          <xsd:enumeration value="Tool"/>
          <xsd:enumeration value="Toolkit"/>
        </xsd:restriction>
      </xsd:simpleType>
    </xsd:element>
    <xsd:element name="MediaServiceSearchProperties" ma:index="3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33" nillable="true" ma:displayName="Sign-off status" ma:internalName="Sign_x002d_off_x0020_status">
      <xsd:simpleType>
        <xsd:restriction base="dms:Text"/>
      </xsd:simpleType>
    </xsd:element>
    <xsd:element name="FileInformation" ma:index="34" nillable="true" ma:displayName="File Information" ma:format="Dropdown" ma:internalName="FileInformation">
      <xsd:simpleType>
        <xsd:restriction base="dms:Note">
          <xsd:maxLength value="255"/>
        </xsd:restriction>
      </xsd:simpleType>
    </xsd:element>
    <xsd:element name="Status" ma:index="35" nillable="true" ma:displayName="Status" ma:format="Dropdown" ma:internalName="Status">
      <xsd:simpleType>
        <xsd:restriction base="dms:Choice">
          <xsd:enumeration value="Not Started"/>
          <xsd:enumeration value="Building"/>
          <xsd:enumeration value="Ready for Video "/>
          <xsd:enumeration value="Creating Video"/>
          <xsd:enumeration value="Video Done"/>
          <xsd:enumeration value="Completed"/>
        </xsd:restriction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d7b6e-5f23-487e-aad6-cb3ca280b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1eb8c3d6-f22f-40d2-9ae6-2248fa7fcd5e}" ma:internalName="TaxCatchAll" ma:showField="CatchAllData" ma:web="83fd7b6e-5f23-487e-aad6-cb3ca280b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MktgType xmlns="15f2d29a-783a-455a-b8a8-1f2fa8c5e7d6" xsi:nil="true"/>
    <lcf76f155ced4ddcb4097134ff3c332f xmlns="15f2d29a-783a-455a-b8a8-1f2fa8c5e7d6">
      <Terms xmlns="http://schemas.microsoft.com/office/infopath/2007/PartnerControls"/>
    </lcf76f155ced4ddcb4097134ff3c332f>
    <TaxCatchAll xmlns="83fd7b6e-5f23-487e-aad6-cb3ca280b681" xsi:nil="true"/>
    <Status xmlns="15f2d29a-783a-455a-b8a8-1f2fa8c5e7d6" xsi:nil="true"/>
    <FileInformation xmlns="15f2d29a-783a-455a-b8a8-1f2fa8c5e7d6" xsi:nil="true"/>
    <_ip_UnifiedCompliancePolicyProperties xmlns="http://schemas.microsoft.com/sharepoint/v3" xsi:nil="true"/>
    <AddressesDeficiencyNumber xmlns="15f2d29a-783a-455a-b8a8-1f2fa8c5e7d6" xsi:nil="true"/>
    <Notes xmlns="15f2d29a-783a-455a-b8a8-1f2fa8c5e7d6" xsi:nil="true"/>
    <Topic xmlns="15f2d29a-783a-455a-b8a8-1f2fa8c5e7d6" xsi:nil="true"/>
    <_Flow_SignoffStatus xmlns="15f2d29a-783a-455a-b8a8-1f2fa8c5e7d6" xsi:nil="true"/>
    <_dlc_DocId xmlns="83fd7b6e-5f23-487e-aad6-cb3ca280b681">46RQJNK23EVN-1337156804-102383</_dlc_DocId>
    <_dlc_DocIdUrl xmlns="83fd7b6e-5f23-487e-aad6-cb3ca280b681">
      <Url>https://eunasolutions.sharepoint.com/teams/GrantsStreamLinkCloudDrive/_layouts/15/DocIdRedir.aspx?ID=46RQJNK23EVN-1337156804-102383</Url>
      <Description>46RQJNK23EVN-1337156804-102383</Description>
    </_dlc_DocIdUrl>
  </documentManagement>
</p:properties>
</file>

<file path=customXml/itemProps1.xml><?xml version="1.0" encoding="utf-8"?>
<ds:datastoreItem xmlns:ds="http://schemas.openxmlformats.org/officeDocument/2006/customXml" ds:itemID="{E63E29CB-3344-47C5-8ADB-72977C1968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5f2d29a-783a-455a-b8a8-1f2fa8c5e7d6"/>
    <ds:schemaRef ds:uri="83fd7b6e-5f23-487e-aad6-cb3ca280b6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5AB660-0348-4A13-8D02-AA1105ADD9C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568469E-239E-4A46-9389-38BCC879D74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D489DCC-0615-4BC6-A96D-EC2E9EBED701}">
  <ds:schemaRefs>
    <ds:schemaRef ds:uri="http://schemas.microsoft.com/sharepoint/v3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83fd7b6e-5f23-487e-aad6-cb3ca280b681"/>
    <ds:schemaRef ds:uri="15f2d29a-783a-455a-b8a8-1f2fa8c5e7d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353</Words>
  <Application>Microsoft Office PowerPoint</Application>
  <PresentationFormat>Widescreen</PresentationFormat>
  <Paragraphs>90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7" baseType="lpstr">
      <vt:lpstr>Aptos</vt:lpstr>
      <vt:lpstr>Arial</vt:lpstr>
      <vt:lpstr>Calibri</vt:lpstr>
      <vt:lpstr>Century Gothic</vt:lpstr>
      <vt:lpstr>Lato</vt:lpstr>
      <vt:lpstr>Montserrat</vt:lpstr>
      <vt:lpstr>Montserrat Medium</vt:lpstr>
      <vt:lpstr>Poppins</vt:lpstr>
      <vt:lpstr>Poppins </vt:lpstr>
      <vt:lpstr>Poppins Medium</vt:lpstr>
      <vt:lpstr>Public Sans</vt:lpstr>
      <vt:lpstr>Public Sans Light</vt:lpstr>
      <vt:lpstr>Wingdings</vt:lpstr>
      <vt:lpstr>4_Simple Light</vt:lpstr>
      <vt:lpstr>5_Simple Light</vt:lpstr>
      <vt:lpstr>PowerPoint Presentation</vt:lpstr>
      <vt:lpstr>Agenda</vt:lpstr>
      <vt:lpstr>Supported Browsers</vt:lpstr>
      <vt:lpstr>User Registration Basics</vt:lpstr>
      <vt:lpstr>Applicant Portal Demonstration</vt:lpstr>
      <vt:lpstr>Q&amp;A</vt:lpstr>
      <vt:lpstr>Applicant Video Resources</vt:lpstr>
      <vt:lpstr>Key Administration Section Features</vt:lpstr>
      <vt:lpstr>Key Steps to complete an application</vt:lpstr>
      <vt:lpstr>Application Progress Bar</vt:lpstr>
      <vt:lpstr>Application Tips</vt:lpstr>
      <vt:lpstr>Application Submitted email confirmation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Naufel</dc:creator>
  <cp:lastModifiedBy>Emily Naufel</cp:lastModifiedBy>
  <cp:revision>2</cp:revision>
  <dcterms:created xsi:type="dcterms:W3CDTF">2025-10-31T15:48:51Z</dcterms:created>
  <dcterms:modified xsi:type="dcterms:W3CDTF">2025-10-31T16:24:05Z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2025-10-31T15:51:24Z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c9323cff-c6ee-49fb-9b13-d1098e7c8cd7</vt:lpwstr>
  </property>
  <property fmtid="{D5CDD505-2E9C-101B-9397-08002B2CF9AE}" pid="7" name="MSIP_Label_defa4170-0d19-0005-0004-bc88714345d2_ActionId">
    <vt:lpwstr>03467a59-824c-4cde-a7b3-abb9622b9139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  <property fmtid="{D5CDD505-2E9C-101B-9397-08002B2CF9AE}" pid="10" name="ContentTypeId">
    <vt:lpwstr>0x010100FA03C580A1A85346B6D5FC00F0C8C57F</vt:lpwstr>
  </property>
  <property fmtid="{D5CDD505-2E9C-101B-9397-08002B2CF9AE}" pid="11" name="_dlc_DocIdItemGuid">
    <vt:lpwstr>aa016dec-0a9c-4ef6-9b96-408c322ed0d4</vt:lpwstr>
  </property>
  <property fmtid="{D5CDD505-2E9C-101B-9397-08002B2CF9AE}" pid="12" name="MediaServiceImageTags">
    <vt:lpwstr/>
  </property>
</Properties>
</file>