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878" r:id="rId6"/>
  </p:sldMasterIdLst>
  <p:notesMasterIdLst>
    <p:notesMasterId r:id="rId19"/>
  </p:notesMasterIdLst>
  <p:sldIdLst>
    <p:sldId id="2147470814" r:id="rId7"/>
    <p:sldId id="2147470815" r:id="rId8"/>
    <p:sldId id="2147470816" r:id="rId9"/>
    <p:sldId id="2147470817" r:id="rId10"/>
    <p:sldId id="269" r:id="rId11"/>
    <p:sldId id="2147470818" r:id="rId12"/>
    <p:sldId id="2147470819" r:id="rId13"/>
    <p:sldId id="2147470820" r:id="rId14"/>
    <p:sldId id="2147470821" r:id="rId15"/>
    <p:sldId id="2147470822" r:id="rId16"/>
    <p:sldId id="2147470823" r:id="rId17"/>
    <p:sldId id="21474708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36242C-2121-426D-997E-FD28B6B62E4E}" v="22" dt="2025-10-31T16:18:55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07E81-ABDB-48D3-80F3-8B3735E6CA0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0052F-3028-4BDA-86FB-218FE57FE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53611-A1F5-1026-3458-87CBB7CD1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F1665-96D4-7458-4BF8-048EB8BBB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D324C-F4C4-ED44-FEF7-8EB2511EA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84FAF-B42D-E00D-6BBC-3D6054EDC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72722-2459-464F-A06D-CA13AA6B2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36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6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998983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8417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89362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651429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336195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748766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151826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9750114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03757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60974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94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474386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195628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410082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34843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564278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568999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735901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57920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832306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024568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69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861927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3249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490527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87490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-White-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6824" y="-14288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DC10397-72ED-D588-8C03-6C61E2296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4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429CED9-DFDD-7708-5C12-A85BF40C1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DC390-7E9B-CC9D-2CCC-F4F4810C54C5}"/>
              </a:ext>
            </a:extLst>
          </p:cNvPr>
          <p:cNvSpPr/>
          <p:nvPr userDrawn="1"/>
        </p:nvSpPr>
        <p:spPr>
          <a:xfrm rot="10800000">
            <a:off x="8199783" y="0"/>
            <a:ext cx="3992218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508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49"/>
            <a:ext cx="2337848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Arial" panose="020B0604020202020204" pitchFamily="34" charset="0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24678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orizontal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10">
            <a:extLst>
              <a:ext uri="{FF2B5EF4-FFF2-40B4-BE49-F238E27FC236}">
                <a16:creationId xmlns:a16="http://schemas.microsoft.com/office/drawing/2014/main" id="{C60E1F5A-E308-CCDE-FA1B-6BD27E66F9ED}"/>
              </a:ext>
            </a:extLst>
          </p:cNvPr>
          <p:cNvSpPr/>
          <p:nvPr userDrawn="1"/>
        </p:nvSpPr>
        <p:spPr>
          <a:xfrm>
            <a:off x="5083385" y="289584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93CB472A-87C2-E422-978B-62016F4A0EB3}"/>
              </a:ext>
            </a:extLst>
          </p:cNvPr>
          <p:cNvSpPr/>
          <p:nvPr userDrawn="1"/>
        </p:nvSpPr>
        <p:spPr>
          <a:xfrm>
            <a:off x="5083385" y="484115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: Top Corners Rounded 10">
            <a:extLst>
              <a:ext uri="{FF2B5EF4-FFF2-40B4-BE49-F238E27FC236}">
                <a16:creationId xmlns:a16="http://schemas.microsoft.com/office/drawing/2014/main" id="{EACAC551-D2E1-3F40-A774-1B30E35003C2}"/>
              </a:ext>
            </a:extLst>
          </p:cNvPr>
          <p:cNvSpPr/>
          <p:nvPr userDrawn="1"/>
        </p:nvSpPr>
        <p:spPr>
          <a:xfrm>
            <a:off x="5083385" y="935984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D7F5F0-4403-8863-B74C-1B5D6F1347F3}"/>
              </a:ext>
            </a:extLst>
          </p:cNvPr>
          <p:cNvSpPr/>
          <p:nvPr userDrawn="1"/>
        </p:nvSpPr>
        <p:spPr>
          <a:xfrm>
            <a:off x="5083385" y="628608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25D05436-0EB2-CD39-E56C-B816482FFABB}"/>
              </a:ext>
            </a:extLst>
          </p:cNvPr>
          <p:cNvSpPr/>
          <p:nvPr userDrawn="1"/>
        </p:nvSpPr>
        <p:spPr>
          <a:xfrm>
            <a:off x="5083385" y="2603135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F6FD208B-47A4-20A8-B771-C8D968F5A3E3}"/>
              </a:ext>
            </a:extLst>
          </p:cNvPr>
          <p:cNvSpPr/>
          <p:nvPr userDrawn="1"/>
        </p:nvSpPr>
        <p:spPr>
          <a:xfrm>
            <a:off x="5083385" y="4548326"/>
            <a:ext cx="7122063" cy="307376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7222C57-9547-B55D-22D9-C38A68CCB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2781829"/>
            <a:ext cx="3403600" cy="379412"/>
          </a:xfrm>
        </p:spPr>
        <p:txBody>
          <a:bodyPr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F18CBBF-60F4-F143-8475-BCE926010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9839FA3-F2E9-6B73-D38C-4674F09ED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3279775"/>
            <a:ext cx="4152900" cy="8715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/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9597B8-83DE-DEC1-0D58-CCEC519517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3385" y="616019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B5B36FD-7CED-4162-DBE0-28DE663FC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385" y="2603135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598C3D85-6FC6-94DE-C1C5-94F7BD78DF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3385" y="4548326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97B51B1-C01C-6E14-82A3-900612486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2174" y="1294664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D897FC7E-D9F3-1A34-D86E-7F976FC648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74" y="321611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6CC523A0-E0F1-C978-E8C7-AA6388A38E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2174" y="513148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443E76-8451-8571-254E-E3FE54C89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4152373" cy="871538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947793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igo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>
            <a:extLst>
              <a:ext uri="{FF2B5EF4-FFF2-40B4-BE49-F238E27FC236}">
                <a16:creationId xmlns:a16="http://schemas.microsoft.com/office/drawing/2014/main" id="{B4067323-F2E0-D9B6-BE58-EA8477644873}"/>
              </a:ext>
            </a:extLst>
          </p:cNvPr>
          <p:cNvSpPr/>
          <p:nvPr userDrawn="1"/>
        </p:nvSpPr>
        <p:spPr>
          <a:xfrm rot="16200000">
            <a:off x="5282079" y="-69508"/>
            <a:ext cx="6857999" cy="6997013"/>
          </a:xfrm>
          <a:custGeom>
            <a:avLst/>
            <a:gdLst>
              <a:gd name="connsiteX0" fmla="*/ 6858000 w 6858000"/>
              <a:gd name="connsiteY0" fmla="*/ 1466208 h 6997014"/>
              <a:gd name="connsiteX1" fmla="*/ 6858000 w 6858000"/>
              <a:gd name="connsiteY1" fmla="*/ 6997014 h 6997014"/>
              <a:gd name="connsiteX2" fmla="*/ 0 w 6858000"/>
              <a:gd name="connsiteY2" fmla="*/ 6997014 h 6997014"/>
              <a:gd name="connsiteX3" fmla="*/ 0 w 6858000"/>
              <a:gd name="connsiteY3" fmla="*/ 1278913 h 6997014"/>
              <a:gd name="connsiteX4" fmla="*/ 30263 w 6858000"/>
              <a:gd name="connsiteY4" fmla="*/ 1250060 h 6997014"/>
              <a:gd name="connsiteX5" fmla="*/ 3265714 w 6858000"/>
              <a:gd name="connsiteY5" fmla="*/ 0 h 6997014"/>
              <a:gd name="connsiteX6" fmla="*/ 3401262 w 6858000"/>
              <a:gd name="connsiteY6" fmla="*/ 0 h 6997014"/>
              <a:gd name="connsiteX7" fmla="*/ 6803829 w 6858000"/>
              <a:gd name="connsiteY7" fmla="*/ 1409390 h 699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997014">
                <a:moveTo>
                  <a:pt x="6858000" y="1466208"/>
                </a:moveTo>
                <a:lnTo>
                  <a:pt x="6858000" y="6997014"/>
                </a:lnTo>
                <a:lnTo>
                  <a:pt x="0" y="6997014"/>
                </a:lnTo>
                <a:lnTo>
                  <a:pt x="0" y="1278913"/>
                </a:lnTo>
                <a:lnTo>
                  <a:pt x="30263" y="1250060"/>
                </a:lnTo>
                <a:cubicBezTo>
                  <a:pt x="884805" y="473376"/>
                  <a:pt x="2019978" y="0"/>
                  <a:pt x="3265714" y="0"/>
                </a:cubicBezTo>
                <a:lnTo>
                  <a:pt x="3401262" y="0"/>
                </a:lnTo>
                <a:cubicBezTo>
                  <a:pt x="4730047" y="0"/>
                  <a:pt x="5933036" y="538597"/>
                  <a:pt x="6803829" y="14093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28AA36-9D1C-5FA5-5941-32569D350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F779FE0-D84B-065E-80B4-2B98BE9B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E596B2-07CF-877C-6E15-AD3CD2848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182206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BC26CA-1756-1FCE-44E6-C0274A841C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8108C31-F8F4-273B-34F9-263B09F3F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795" y="2627313"/>
            <a:ext cx="3763963" cy="1639887"/>
          </a:xfrm>
        </p:spPr>
        <p:txBody>
          <a:bodyPr anchor="ctr">
            <a:normAutofit/>
          </a:bodyPr>
          <a:lstStyle>
            <a:lvl1pPr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A3BB204-058C-864F-0A45-E0225CE37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5376" y="1342911"/>
            <a:ext cx="4870450" cy="420868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033083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2908AF4-9F3F-135F-75B8-0C9DC1530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57153" y="6728603"/>
            <a:ext cx="12321541" cy="129395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D808C2E-0C2F-7B11-8B7B-7526D3B29851}"/>
              </a:ext>
            </a:extLst>
          </p:cNvPr>
          <p:cNvSpPr/>
          <p:nvPr userDrawn="1"/>
        </p:nvSpPr>
        <p:spPr>
          <a:xfrm>
            <a:off x="592668" y="1694603"/>
            <a:ext cx="528792" cy="163347"/>
          </a:xfrm>
          <a:custGeom>
            <a:avLst/>
            <a:gdLst>
              <a:gd name="connsiteX0" fmla="*/ 89662 w 1041796"/>
              <a:gd name="connsiteY0" fmla="*/ 125870 h 321816"/>
              <a:gd name="connsiteX1" fmla="*/ 519977 w 1041796"/>
              <a:gd name="connsiteY1" fmla="*/ 321814 h 321816"/>
              <a:gd name="connsiteX2" fmla="*/ 951398 w 1041796"/>
              <a:gd name="connsiteY2" fmla="*/ 128357 h 321816"/>
              <a:gd name="connsiteX3" fmla="*/ 1041797 w 1041796"/>
              <a:gd name="connsiteY3" fmla="*/ 3009 h 321816"/>
              <a:gd name="connsiteX4" fmla="*/ 873773 w 1041796"/>
              <a:gd name="connsiteY4" fmla="*/ 2518 h 321816"/>
              <a:gd name="connsiteX5" fmla="*/ 520376 w 1041796"/>
              <a:gd name="connsiteY5" fmla="*/ 181266 h 321816"/>
              <a:gd name="connsiteX6" fmla="*/ 168024 w 1041796"/>
              <a:gd name="connsiteY6" fmla="*/ 491 h 321816"/>
              <a:gd name="connsiteX7" fmla="*/ 0 w 1041796"/>
              <a:gd name="connsiteY7" fmla="*/ 0 h 321816"/>
              <a:gd name="connsiteX8" fmla="*/ 89693 w 1041796"/>
              <a:gd name="connsiteY8" fmla="*/ 125870 h 32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1816">
                <a:moveTo>
                  <a:pt x="89662" y="125870"/>
                </a:moveTo>
                <a:cubicBezTo>
                  <a:pt x="204011" y="251740"/>
                  <a:pt x="356836" y="321323"/>
                  <a:pt x="519977" y="321814"/>
                </a:cubicBezTo>
                <a:cubicBezTo>
                  <a:pt x="683119" y="322275"/>
                  <a:pt x="836342" y="253582"/>
                  <a:pt x="951398" y="128357"/>
                </a:cubicBezTo>
                <a:cubicBezTo>
                  <a:pt x="986495" y="90157"/>
                  <a:pt x="1016741" y="48057"/>
                  <a:pt x="1041797" y="3009"/>
                </a:cubicBezTo>
                <a:lnTo>
                  <a:pt x="873773" y="2518"/>
                </a:lnTo>
                <a:cubicBezTo>
                  <a:pt x="787980" y="112266"/>
                  <a:pt x="661287" y="181665"/>
                  <a:pt x="520376" y="181266"/>
                </a:cubicBezTo>
                <a:cubicBezTo>
                  <a:pt x="379466" y="180867"/>
                  <a:pt x="253172" y="110731"/>
                  <a:pt x="168024" y="491"/>
                </a:cubicBezTo>
                <a:lnTo>
                  <a:pt x="0" y="0"/>
                </a:lnTo>
                <a:cubicBezTo>
                  <a:pt x="24811" y="45201"/>
                  <a:pt x="54780" y="87486"/>
                  <a:pt x="89693" y="125870"/>
                </a:cubicBezTo>
                <a:close/>
              </a:path>
            </a:pathLst>
          </a:custGeom>
          <a:solidFill>
            <a:schemeClr val="bg2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92343B7-FA4D-A49E-F76C-DB90B5FAB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CE160-A569-BBDF-4FF8-3B7DAE981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68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A1DF6E8-9345-7B06-F4E8-D71F69449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922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EF2377-9859-CB67-473C-0F978DAC3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2E318B1-3B0D-2B87-D36A-3CC4F8355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074484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 userDrawn="1"/>
        </p:nvSpPr>
        <p:spPr>
          <a:xfrm rot="16200000" flipH="1">
            <a:off x="6744463" y="1410466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5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74173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5294" y="3036945"/>
            <a:ext cx="2101411" cy="7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23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609199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Boxe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37EB7B-7C05-8703-105F-A9B14102E6D0}"/>
              </a:ext>
            </a:extLst>
          </p:cNvPr>
          <p:cNvSpPr/>
          <p:nvPr userDrawn="1"/>
        </p:nvSpPr>
        <p:spPr>
          <a:xfrm>
            <a:off x="8075994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5A7B5-58E5-E8E4-EBC2-943E9F9C5AAC}"/>
              </a:ext>
            </a:extLst>
          </p:cNvPr>
          <p:cNvSpPr/>
          <p:nvPr userDrawn="1"/>
        </p:nvSpPr>
        <p:spPr>
          <a:xfrm>
            <a:off x="4334331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65FEA-E8F0-AA79-EC57-66FED0F3768C}"/>
              </a:ext>
            </a:extLst>
          </p:cNvPr>
          <p:cNvSpPr/>
          <p:nvPr userDrawn="1"/>
        </p:nvSpPr>
        <p:spPr>
          <a:xfrm>
            <a:off x="592668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05ACDC-CAA0-1704-BFDB-6A9113E698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0745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F468C1A-CEF0-3FCC-D129-1E258D51C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8795DE2-3AE0-A8C4-0920-2CF2010205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386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A817A4A-6B94-1821-758A-783C72255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600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D1DD7F4F-D8DF-5CE6-C059-AA091368E3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08868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74CDB243-B880-E797-A67D-56D836A82C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2509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4FA8667B-1CEF-5E03-0623-98C3FFFF56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1723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28E2234F-1F66-FD11-30FF-351CFB1B953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756991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5EDB1016-B209-9BA2-5481-0AA3922094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632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48F9AF59-747B-CED2-B51B-EC2D46E1C2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9846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BD89FE6-9198-1AA1-CC21-46398E341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18BE183-3CAD-2D63-525A-9355853629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9E7B44-4CDD-C204-D60C-6507C9C67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241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F884E1-A110-1719-ABA7-A4AC19080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0" dirty="0">
                <a:solidFill>
                  <a:schemeClr val="tx1"/>
                </a:solidFill>
                <a:latin typeface="Poppins "/>
                <a:ea typeface="Arial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6633B3-2118-B60C-315A-844CAA58B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100" b="0" i="0" u="none" strike="noStrike" cap="none" dirty="0" smtClean="0">
                <a:solidFill>
                  <a:schemeClr val="tx1"/>
                </a:solidFill>
                <a:latin typeface="Poppins Medium" panose="00000600000000000000" pitchFamily="2" charset="0"/>
                <a:ea typeface="Poppins Medium" panose="00000600000000000000" pitchFamily="2" charset="0"/>
                <a:cs typeface="Poppins Medium" panose="00000600000000000000" pitchFamily="2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14CF19-710C-718B-058C-98921CA7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9341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B7683-44FF-8F47-652B-F07C53310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chemeClr val="tx1"/>
                </a:solidFill>
                <a:latin typeface="Montserrat" pitchFamily="2" charset="77"/>
                <a:ea typeface="Montserrat" pitchFamily="2" charset="77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601E2F5-FE75-D2B1-2AAD-905BAB9B1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6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D83726-7614-560E-47CF-47F319943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99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3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2985248" y="5009990"/>
            <a:ext cx="3110753" cy="1848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-1" y="3398364"/>
            <a:ext cx="3110753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84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134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513447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0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475224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0AD93F0-242F-729D-73A9-4A482D3B9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1F770C7-D4C3-5450-2863-F33730506D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791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3511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092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93969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4072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1203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330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846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6201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2438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178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7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821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107533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06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8" y="1229786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8" y="2926906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6" y="2270316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24000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1090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3159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898E7-A497-C4B0-BC8B-FEE178ED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3E91-D014-3244-B239-AF8FDA674A8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E1BA1-1B5E-0ADD-B9E4-C191BFD3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0BAC5-F89D-F00E-D857-1BE59296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3FCC-FE98-D34A-84F5-97CA3151E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992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E99E-B26A-8B7C-37CB-E4324348A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66B9CA-F9D7-980B-0437-035F48D70D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7F62D86-1C1C-66FF-5A79-398063921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9" y="2252719"/>
            <a:ext cx="11287125" cy="149632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397447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BA414DF7-27B4-05C4-1B8D-4E6BEC0BD2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1025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B90B5243-2FD6-A224-232E-2759A7F51DB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AEA2CD01-09E9-7FDB-EA66-083AA01B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99077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1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5"/>
            <a:ext cx="71681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105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2609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5105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2609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5105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2609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5105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2609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73821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5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73821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5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73821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5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73821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5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3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272E9-28AB-1882-E622-94D6E5FEA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14689432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4FB800FE-F5FF-002D-044C-2A756680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3311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8546" y="3036946"/>
            <a:ext cx="1994908" cy="7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256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5"/>
            <a:ext cx="2777707" cy="1436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243219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81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7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432576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hite Background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2544DA-924C-A7E6-4ACC-76B8B1D73B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5937" y="668215"/>
            <a:ext cx="4814888" cy="5434012"/>
          </a:xfrm>
        </p:spPr>
        <p:txBody>
          <a:bodyPr anchor="ctr"/>
          <a:lstStyle>
            <a:lvl1pPr algn="ctr">
              <a:defRPr/>
            </a:lvl1pPr>
          </a:lstStyle>
          <a:p>
            <a:pPr>
              <a:lnSpc>
                <a:spcPct val="150000"/>
              </a:lnSpc>
            </a:pPr>
            <a:r>
              <a:rPr lang="en-US" sz="1800">
                <a:solidFill>
                  <a:srgbClr val="000000"/>
                </a:solidFill>
              </a:rPr>
              <a:t>Picture or product screenshot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B8E3A-7FF6-07CF-D528-23D43B2794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837" y="2554288"/>
            <a:ext cx="5618163" cy="146907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7793F4-F264-579B-9A7F-92651B502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7240C4-15A0-AD9B-C25D-4D818C27B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581F57ED-0876-06DF-9531-2BF9450F9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1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981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81878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0467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4251A-C11F-4421-9CC6-435645679381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AFCCF1-5E5E-AC46-6B12-157B2E5F17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3486" y="1811883"/>
            <a:ext cx="3469511" cy="952292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9C9E54A-6A06-44DC-80A5-FFC3EF5C4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3486" y="2952751"/>
            <a:ext cx="3469511" cy="952500"/>
          </a:xfrm>
        </p:spPr>
        <p:txBody>
          <a:bodyPr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 sz="1000">
                <a:solidFill>
                  <a:schemeClr val="accent4"/>
                </a:solidFill>
              </a:defRPr>
            </a:lvl1pPr>
            <a:lvl2pPr>
              <a:defRPr sz="1000">
                <a:solidFill>
                  <a:schemeClr val="accent4"/>
                </a:solidFill>
              </a:defRPr>
            </a:lvl2pPr>
            <a:lvl3pPr>
              <a:defRPr sz="1000">
                <a:solidFill>
                  <a:schemeClr val="accent4"/>
                </a:solidFill>
              </a:defRPr>
            </a:lvl3pPr>
            <a:lvl4pPr>
              <a:defRPr sz="1000">
                <a:solidFill>
                  <a:schemeClr val="accent4"/>
                </a:solidFill>
              </a:defRPr>
            </a:lvl4pPr>
            <a:lvl5pPr>
              <a:defRPr sz="1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Lorem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206494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EB0F8F80-04B3-5A67-A043-5D0CB1F951D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291" y="197249"/>
            <a:ext cx="11416243" cy="464184"/>
          </a:xfrm>
          <a:prstGeom prst="rect">
            <a:avLst/>
          </a:prstGeom>
        </p:spPr>
        <p:txBody>
          <a:bodyPr spcFirstLastPara="1" wrap="square" lIns="0" tIns="36000" rIns="0" bIns="36000" anchor="ctr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291" y="1206301"/>
            <a:ext cx="11422592" cy="48368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291" y="843024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CD08BF-CEA6-F05F-6088-508E8CDB80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482" y="261185"/>
            <a:ext cx="1030052" cy="381977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96235BB-B566-5BB9-8D2E-72B38675F4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291" y="6513239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19;p4">
            <a:extLst>
              <a:ext uri="{FF2B5EF4-FFF2-40B4-BE49-F238E27FC236}">
                <a16:creationId xmlns:a16="http://schemas.microsoft.com/office/drawing/2014/main" id="{9A7E0CCE-6DCC-50AB-3761-0FD4FE831E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0933" y="6513239"/>
            <a:ext cx="731600" cy="211032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>
              <a:buNone/>
              <a:defRPr sz="800" b="0" i="0">
                <a:solidFill>
                  <a:schemeClr val="tx1"/>
                </a:solidFill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04472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6BC537A6-4679-CEDD-35BF-8DAC79126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577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569" y="278518"/>
            <a:ext cx="11771309" cy="658487"/>
          </a:xfrm>
        </p:spPr>
        <p:txBody>
          <a:bodyPr anchor="t">
            <a:normAutofit/>
          </a:bodyPr>
          <a:lstStyle>
            <a:lvl1pPr>
              <a:defRPr sz="2909"/>
            </a:lvl1pPr>
          </a:lstStyle>
          <a:p>
            <a:pPr marL="0" marR="0" lvl="0" indent="0" algn="l" defTabSz="11526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  <a:br>
              <a:rPr lang="en-US"/>
            </a:b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A1AD-200F-4871-A1B4-D274BF24960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0DE2-A13F-4C55-894C-6D03078441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DC9A27-A90F-E285-CB3F-397B8D920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69" y="1722472"/>
            <a:ext cx="11771309" cy="2630089"/>
          </a:xfrm>
        </p:spPr>
        <p:txBody>
          <a:bodyPr>
            <a:normAutofit/>
          </a:bodyPr>
          <a:lstStyle>
            <a:lvl1pPr>
              <a:defRPr sz="1616"/>
            </a:lvl1pPr>
            <a:lvl2pPr marL="506682" indent="-287334">
              <a:buFont typeface="Montserrat Medium" pitchFamily="2" charset="0"/>
              <a:buChar char="‐"/>
              <a:defRPr sz="1455"/>
            </a:lvl2pPr>
            <a:lvl3pPr marL="695244" indent="-287334">
              <a:buFont typeface="Montserrat Medium" pitchFamily="2" charset="0"/>
              <a:buChar char="‐"/>
              <a:defRPr sz="1132"/>
            </a:lvl3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26B1FE-B9B7-6214-1A3D-436162D7C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569" y="1110054"/>
            <a:ext cx="11771309" cy="451575"/>
          </a:xfrm>
          <a:solidFill>
            <a:srgbClr val="00206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939">
                <a:solidFill>
                  <a:schemeClr val="bg1"/>
                </a:solidFill>
              </a:defRPr>
            </a:lvl1pPr>
            <a:lvl2pPr marL="506682" indent="-287334">
              <a:buFont typeface="Montserrat Medium" pitchFamily="2" charset="0"/>
              <a:buChar char="‐"/>
              <a:defRPr sz="1616"/>
            </a:lvl2pPr>
            <a:lvl3pPr marL="695244" indent="-287334">
              <a:buFont typeface="Montserrat Medium" pitchFamily="2" charset="0"/>
              <a:buChar char="‐"/>
              <a:defRPr sz="1293"/>
            </a:lvl3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657899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15728"/>
            <a:ext cx="10515600" cy="433159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6" y="2103136"/>
            <a:ext cx="11491687" cy="4259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tabLst>
                <a:tab pos="3737940" algn="l"/>
              </a:tabLst>
              <a:defRPr sz="1867">
                <a:solidFill>
                  <a:schemeClr val="tx1"/>
                </a:solidFill>
                <a:latin typeface="Public Sans Light" panose="020B0604020202020204" charset="0"/>
              </a:defRPr>
            </a:lvl1pPr>
            <a:lvl2pPr marL="537620" indent="-228594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Public Sans Light" panose="020B0604020202020204" charset="0"/>
              </a:defRPr>
            </a:lvl2pPr>
            <a:lvl3pPr marL="842412" indent="-228594">
              <a:lnSpc>
                <a:spcPct val="100000"/>
              </a:lnSpc>
              <a:spcBef>
                <a:spcPts val="0"/>
              </a:spcBef>
              <a:defRPr sz="1467">
                <a:solidFill>
                  <a:schemeClr val="tx1"/>
                </a:solidFill>
                <a:latin typeface="Public Sans Light" panose="020B0604020202020204" charset="0"/>
              </a:defRPr>
            </a:lvl3pPr>
            <a:lvl4pPr marL="1147205" indent="-228594">
              <a:defRPr sz="1867">
                <a:solidFill>
                  <a:schemeClr val="tx1"/>
                </a:solidFill>
              </a:defRPr>
            </a:lvl4pPr>
            <a:lvl5pPr marL="1451997" indent="-228594"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9260" y="214762"/>
            <a:ext cx="892627" cy="43315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FB8E92-E5E5-5346-202A-AD12F8AC17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388819" y="1618564"/>
            <a:ext cx="3429000" cy="177363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C068A09-0200-4F0E-6D6E-079DCF498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143" y="1429668"/>
            <a:ext cx="11542487" cy="537216"/>
          </a:xfrm>
          <a:prstGeom prst="rect">
            <a:avLst/>
          </a:prstGeom>
          <a:solidFill>
            <a:srgbClr val="28197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Public Sans Light" panose="020B0604020202020204" charset="0"/>
              </a:defRPr>
            </a:lvl1pPr>
            <a:lvl2pPr marL="836063" indent="-474121">
              <a:buFont typeface="Montserrat Medium" pitchFamily="2" charset="0"/>
              <a:buChar char="‐"/>
              <a:defRPr sz="2667"/>
            </a:lvl2pPr>
            <a:lvl3pPr marL="1147205" indent="-474121">
              <a:buFont typeface="Montserrat Medium" pitchFamily="2" charset="0"/>
              <a:buChar char="‐"/>
              <a:defRPr sz="2133"/>
            </a:lvl3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4758182-7A64-6589-90E6-36ACCC3C0D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9401" y="767620"/>
            <a:ext cx="11542487" cy="612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en-US"/>
              <a:t>Click to edit Slide</a:t>
            </a:r>
          </a:p>
        </p:txBody>
      </p:sp>
      <p:sp>
        <p:nvSpPr>
          <p:cNvPr id="15" name="Google Shape;34;p28">
            <a:extLst>
              <a:ext uri="{FF2B5EF4-FFF2-40B4-BE49-F238E27FC236}">
                <a16:creationId xmlns:a16="http://schemas.microsoft.com/office/drawing/2014/main" id="{197EB356-D86E-98E4-1362-01DBFB7A8B64}"/>
              </a:ext>
            </a:extLst>
          </p:cNvPr>
          <p:cNvSpPr/>
          <p:nvPr userDrawn="1"/>
        </p:nvSpPr>
        <p:spPr>
          <a:xfrm>
            <a:off x="-812" y="6612834"/>
            <a:ext cx="4787807" cy="24617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9" tIns="60935" rIns="121899" bIns="60935" anchor="t" anchorCtr="0" compatLnSpc="1">
            <a:spAutoFit/>
          </a:bodyPr>
          <a:lstStyle/>
          <a:p>
            <a:pPr defTabSz="12190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8080AE"/>
                </a:solidFill>
              </a:rPr>
              <a:t>Copyright © 2025 Euna. This information is confidential. All rights reserved.</a:t>
            </a:r>
            <a:endParaRPr lang="en-US" sz="1200">
              <a:solidFill>
                <a:srgbClr val="808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034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40D81-E6D7-C33C-8C48-E3A29785CC31}"/>
              </a:ext>
            </a:extLst>
          </p:cNvPr>
          <p:cNvSpPr txBox="1"/>
          <p:nvPr/>
        </p:nvSpPr>
        <p:spPr>
          <a:xfrm>
            <a:off x="613955" y="397568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0" i="0" u="none" strike="noStrike" cap="none">
                <a:solidFill>
                  <a:schemeClr val="tx1"/>
                </a:solidFill>
                <a:latin typeface="Montserrat Medium" panose="00000600000000000000" pitchFamily="50" charset="0"/>
                <a:cs typeface="Arial"/>
                <a:sym typeface="Arial"/>
              </a:rPr>
              <a:t>Agenda</a:t>
            </a:r>
            <a:endParaRPr lang="en-US" sz="2400" b="0" i="0" u="none" strike="noStrike" cap="none">
              <a:solidFill>
                <a:schemeClr val="tx1"/>
              </a:solidFill>
              <a:latin typeface="Montserrat Medium" panose="00000600000000000000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6181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5" y="6659543"/>
            <a:ext cx="12321541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7" y="576866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145AF-8DEE-6771-7C5F-12576720DB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998200" y="6156881"/>
            <a:ext cx="943203" cy="3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2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5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4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2" y="2349016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661068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707A63-CDA4-4A52-7981-E674AA1C4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C9025D-D243-F6BC-10B8-9C7516C6C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771014BE-E473-8EBD-2E63-BD205461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38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708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36637102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365931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426338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511021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52053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05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25565825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96550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084432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418005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393040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402962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497469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51503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8" y="1229786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8" y="2926906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6" y="2270316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36009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7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497047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5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4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2" y="2349016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954993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5399443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38555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500227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705033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073330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612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3" y="2444220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4" y="2927136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5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009245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8" y="2444220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40" y="2927135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6070992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379540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617433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9114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496237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2949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4125818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870988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780970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886324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349965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2161711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68460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672001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41189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613049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283061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35407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855274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0771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6699984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561128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543085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810332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6209180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768179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162573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417296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1032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2838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2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32944823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3" y="1229786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9414319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4168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48773208"/>
              </p:ext>
            </p:extLst>
          </p:nvPr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7100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F47D149-53C0-0097-897E-8D68B6C704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924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8882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1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3012172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592631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9110133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44456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89317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3" y="2444220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4" y="2927136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5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9741537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8258034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403229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007724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302803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0125324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746610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1049781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3869866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6018878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34886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8" y="2444220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40" y="2927135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629787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875452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7521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7140179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6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9585499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34000">
              <a:schemeClr val="tx1"/>
            </a:gs>
            <a:gs pos="100000">
              <a:schemeClr val="tx1">
                <a:lumMod val="50000"/>
              </a:schemeClr>
            </a:gs>
          </a:gsLst>
          <a:lin ang="132000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54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867F-C16B-C629-492E-C7BD6CC01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58617" y="3367505"/>
            <a:ext cx="6930446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678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676262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6323906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55151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62575554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42758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2090155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782774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897463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1867011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0293208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2053498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5609470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8287858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4501060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218092676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70C9B-DAAE-B9D6-097D-98D0677DFE4D}"/>
              </a:ext>
            </a:extLst>
          </p:cNvPr>
          <p:cNvSpPr/>
          <p:nvPr userDrawn="1"/>
        </p:nvSpPr>
        <p:spPr>
          <a:xfrm>
            <a:off x="3048000" y="3398363"/>
            <a:ext cx="3048000" cy="172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6CEE6-062F-E2E9-844C-605446F9DE20}"/>
              </a:ext>
            </a:extLst>
          </p:cNvPr>
          <p:cNvSpPr/>
          <p:nvPr userDrawn="1"/>
        </p:nvSpPr>
        <p:spPr>
          <a:xfrm>
            <a:off x="0" y="5128184"/>
            <a:ext cx="3048000" cy="172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50227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0476338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289F871-D823-0F6B-CD5F-35647F7A0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08723" y="6220326"/>
            <a:ext cx="1037346" cy="4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623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F95F5-9471-D769-2FBB-C85493F411CA}"/>
              </a:ext>
            </a:extLst>
          </p:cNvPr>
          <p:cNvSpPr/>
          <p:nvPr userDrawn="1"/>
        </p:nvSpPr>
        <p:spPr>
          <a:xfrm rot="10800000">
            <a:off x="6096001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76499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0581722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0742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1712515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581848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7540838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850636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457952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63925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56440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57953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925648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9853635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5107989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4321625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516025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324701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6029781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1891562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066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0213395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363512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5779808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921130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53895326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8297401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693607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2031468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1962241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1335810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291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516682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187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57529345"/>
      </p:ext>
    </p:extLst>
  </p:cSld>
  <p:clrMapOvr>
    <a:masterClrMapping/>
  </p:clrMapOvr>
  <p:hf sldNum="0" hdr="0" ftr="0" dt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25189"/>
      </p:ext>
    </p:extLst>
  </p:cSld>
  <p:clrMapOvr>
    <a:masterClrMapping/>
  </p:clrMapOvr>
  <p:hf sldNum="0"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-White-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6824" y="-14288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DC10397-72ED-D588-8C03-6C61E2296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4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429CED9-DFDD-7708-5C12-A85BF40C1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DC390-7E9B-CC9D-2CCC-F4F4810C54C5}"/>
              </a:ext>
            </a:extLst>
          </p:cNvPr>
          <p:cNvSpPr/>
          <p:nvPr userDrawn="1"/>
        </p:nvSpPr>
        <p:spPr>
          <a:xfrm rot="10800000">
            <a:off x="8199783" y="0"/>
            <a:ext cx="3992218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19991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49"/>
            <a:ext cx="2337848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Arial" panose="020B0604020202020204" pitchFamily="34" charset="0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122693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orizontal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10">
            <a:extLst>
              <a:ext uri="{FF2B5EF4-FFF2-40B4-BE49-F238E27FC236}">
                <a16:creationId xmlns:a16="http://schemas.microsoft.com/office/drawing/2014/main" id="{C60E1F5A-E308-CCDE-FA1B-6BD27E66F9ED}"/>
              </a:ext>
            </a:extLst>
          </p:cNvPr>
          <p:cNvSpPr/>
          <p:nvPr userDrawn="1"/>
        </p:nvSpPr>
        <p:spPr>
          <a:xfrm>
            <a:off x="5083385" y="289584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93CB472A-87C2-E422-978B-62016F4A0EB3}"/>
              </a:ext>
            </a:extLst>
          </p:cNvPr>
          <p:cNvSpPr/>
          <p:nvPr userDrawn="1"/>
        </p:nvSpPr>
        <p:spPr>
          <a:xfrm>
            <a:off x="5083385" y="484115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: Top Corners Rounded 10">
            <a:extLst>
              <a:ext uri="{FF2B5EF4-FFF2-40B4-BE49-F238E27FC236}">
                <a16:creationId xmlns:a16="http://schemas.microsoft.com/office/drawing/2014/main" id="{EACAC551-D2E1-3F40-A774-1B30E35003C2}"/>
              </a:ext>
            </a:extLst>
          </p:cNvPr>
          <p:cNvSpPr/>
          <p:nvPr userDrawn="1"/>
        </p:nvSpPr>
        <p:spPr>
          <a:xfrm>
            <a:off x="5083385" y="935984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D7F5F0-4403-8863-B74C-1B5D6F1347F3}"/>
              </a:ext>
            </a:extLst>
          </p:cNvPr>
          <p:cNvSpPr/>
          <p:nvPr userDrawn="1"/>
        </p:nvSpPr>
        <p:spPr>
          <a:xfrm>
            <a:off x="5083385" y="628608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25D05436-0EB2-CD39-E56C-B816482FFABB}"/>
              </a:ext>
            </a:extLst>
          </p:cNvPr>
          <p:cNvSpPr/>
          <p:nvPr userDrawn="1"/>
        </p:nvSpPr>
        <p:spPr>
          <a:xfrm>
            <a:off x="5083385" y="2603135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F6FD208B-47A4-20A8-B771-C8D968F5A3E3}"/>
              </a:ext>
            </a:extLst>
          </p:cNvPr>
          <p:cNvSpPr/>
          <p:nvPr userDrawn="1"/>
        </p:nvSpPr>
        <p:spPr>
          <a:xfrm>
            <a:off x="5083385" y="4548326"/>
            <a:ext cx="7122063" cy="307376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7222C57-9547-B55D-22D9-C38A68CCB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2781829"/>
            <a:ext cx="3403600" cy="379412"/>
          </a:xfrm>
        </p:spPr>
        <p:txBody>
          <a:bodyPr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F18CBBF-60F4-F143-8475-BCE926010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9839FA3-F2E9-6B73-D38C-4674F09ED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3279775"/>
            <a:ext cx="4152900" cy="8715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/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9597B8-83DE-DEC1-0D58-CCEC519517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3385" y="616019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B5B36FD-7CED-4162-DBE0-28DE663FC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385" y="2603135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598C3D85-6FC6-94DE-C1C5-94F7BD78DF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3385" y="4548326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97B51B1-C01C-6E14-82A3-900612486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2174" y="1294664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D897FC7E-D9F3-1A34-D86E-7F976FC648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74" y="321611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6CC523A0-E0F1-C978-E8C7-AA6388A38E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2174" y="513148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443E76-8451-8571-254E-E3FE54C89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4152373" cy="871538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8816986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igo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>
            <a:extLst>
              <a:ext uri="{FF2B5EF4-FFF2-40B4-BE49-F238E27FC236}">
                <a16:creationId xmlns:a16="http://schemas.microsoft.com/office/drawing/2014/main" id="{B4067323-F2E0-D9B6-BE58-EA8477644873}"/>
              </a:ext>
            </a:extLst>
          </p:cNvPr>
          <p:cNvSpPr/>
          <p:nvPr userDrawn="1"/>
        </p:nvSpPr>
        <p:spPr>
          <a:xfrm rot="16200000">
            <a:off x="5282079" y="-69508"/>
            <a:ext cx="6857999" cy="6997013"/>
          </a:xfrm>
          <a:custGeom>
            <a:avLst/>
            <a:gdLst>
              <a:gd name="connsiteX0" fmla="*/ 6858000 w 6858000"/>
              <a:gd name="connsiteY0" fmla="*/ 1466208 h 6997014"/>
              <a:gd name="connsiteX1" fmla="*/ 6858000 w 6858000"/>
              <a:gd name="connsiteY1" fmla="*/ 6997014 h 6997014"/>
              <a:gd name="connsiteX2" fmla="*/ 0 w 6858000"/>
              <a:gd name="connsiteY2" fmla="*/ 6997014 h 6997014"/>
              <a:gd name="connsiteX3" fmla="*/ 0 w 6858000"/>
              <a:gd name="connsiteY3" fmla="*/ 1278913 h 6997014"/>
              <a:gd name="connsiteX4" fmla="*/ 30263 w 6858000"/>
              <a:gd name="connsiteY4" fmla="*/ 1250060 h 6997014"/>
              <a:gd name="connsiteX5" fmla="*/ 3265714 w 6858000"/>
              <a:gd name="connsiteY5" fmla="*/ 0 h 6997014"/>
              <a:gd name="connsiteX6" fmla="*/ 3401262 w 6858000"/>
              <a:gd name="connsiteY6" fmla="*/ 0 h 6997014"/>
              <a:gd name="connsiteX7" fmla="*/ 6803829 w 6858000"/>
              <a:gd name="connsiteY7" fmla="*/ 1409390 h 699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997014">
                <a:moveTo>
                  <a:pt x="6858000" y="1466208"/>
                </a:moveTo>
                <a:lnTo>
                  <a:pt x="6858000" y="6997014"/>
                </a:lnTo>
                <a:lnTo>
                  <a:pt x="0" y="6997014"/>
                </a:lnTo>
                <a:lnTo>
                  <a:pt x="0" y="1278913"/>
                </a:lnTo>
                <a:lnTo>
                  <a:pt x="30263" y="1250060"/>
                </a:lnTo>
                <a:cubicBezTo>
                  <a:pt x="884805" y="473376"/>
                  <a:pt x="2019978" y="0"/>
                  <a:pt x="3265714" y="0"/>
                </a:cubicBezTo>
                <a:lnTo>
                  <a:pt x="3401262" y="0"/>
                </a:lnTo>
                <a:cubicBezTo>
                  <a:pt x="4730047" y="0"/>
                  <a:pt x="5933036" y="538597"/>
                  <a:pt x="6803829" y="14093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28AA36-9D1C-5FA5-5941-32569D350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F779FE0-D84B-065E-80B4-2B98BE9B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E596B2-07CF-877C-6E15-AD3CD2848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182206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BC26CA-1756-1FCE-44E6-C0274A841C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8108C31-F8F4-273B-34F9-263B09F3F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795" y="2627313"/>
            <a:ext cx="3763963" cy="1639887"/>
          </a:xfrm>
        </p:spPr>
        <p:txBody>
          <a:bodyPr anchor="ctr">
            <a:normAutofit/>
          </a:bodyPr>
          <a:lstStyle>
            <a:lvl1pPr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A3BB204-058C-864F-0A45-E0225CE37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5376" y="1342911"/>
            <a:ext cx="4870450" cy="420868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5508130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2908AF4-9F3F-135F-75B8-0C9DC1530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57153" y="6728603"/>
            <a:ext cx="12321541" cy="129395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D808C2E-0C2F-7B11-8B7B-7526D3B29851}"/>
              </a:ext>
            </a:extLst>
          </p:cNvPr>
          <p:cNvSpPr/>
          <p:nvPr userDrawn="1"/>
        </p:nvSpPr>
        <p:spPr>
          <a:xfrm>
            <a:off x="592668" y="1694603"/>
            <a:ext cx="528792" cy="163347"/>
          </a:xfrm>
          <a:custGeom>
            <a:avLst/>
            <a:gdLst>
              <a:gd name="connsiteX0" fmla="*/ 89662 w 1041796"/>
              <a:gd name="connsiteY0" fmla="*/ 125870 h 321816"/>
              <a:gd name="connsiteX1" fmla="*/ 519977 w 1041796"/>
              <a:gd name="connsiteY1" fmla="*/ 321814 h 321816"/>
              <a:gd name="connsiteX2" fmla="*/ 951398 w 1041796"/>
              <a:gd name="connsiteY2" fmla="*/ 128357 h 321816"/>
              <a:gd name="connsiteX3" fmla="*/ 1041797 w 1041796"/>
              <a:gd name="connsiteY3" fmla="*/ 3009 h 321816"/>
              <a:gd name="connsiteX4" fmla="*/ 873773 w 1041796"/>
              <a:gd name="connsiteY4" fmla="*/ 2518 h 321816"/>
              <a:gd name="connsiteX5" fmla="*/ 520376 w 1041796"/>
              <a:gd name="connsiteY5" fmla="*/ 181266 h 321816"/>
              <a:gd name="connsiteX6" fmla="*/ 168024 w 1041796"/>
              <a:gd name="connsiteY6" fmla="*/ 491 h 321816"/>
              <a:gd name="connsiteX7" fmla="*/ 0 w 1041796"/>
              <a:gd name="connsiteY7" fmla="*/ 0 h 321816"/>
              <a:gd name="connsiteX8" fmla="*/ 89693 w 1041796"/>
              <a:gd name="connsiteY8" fmla="*/ 125870 h 32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1816">
                <a:moveTo>
                  <a:pt x="89662" y="125870"/>
                </a:moveTo>
                <a:cubicBezTo>
                  <a:pt x="204011" y="251740"/>
                  <a:pt x="356836" y="321323"/>
                  <a:pt x="519977" y="321814"/>
                </a:cubicBezTo>
                <a:cubicBezTo>
                  <a:pt x="683119" y="322275"/>
                  <a:pt x="836342" y="253582"/>
                  <a:pt x="951398" y="128357"/>
                </a:cubicBezTo>
                <a:cubicBezTo>
                  <a:pt x="986495" y="90157"/>
                  <a:pt x="1016741" y="48057"/>
                  <a:pt x="1041797" y="3009"/>
                </a:cubicBezTo>
                <a:lnTo>
                  <a:pt x="873773" y="2518"/>
                </a:lnTo>
                <a:cubicBezTo>
                  <a:pt x="787980" y="112266"/>
                  <a:pt x="661287" y="181665"/>
                  <a:pt x="520376" y="181266"/>
                </a:cubicBezTo>
                <a:cubicBezTo>
                  <a:pt x="379466" y="180867"/>
                  <a:pt x="253172" y="110731"/>
                  <a:pt x="168024" y="491"/>
                </a:cubicBezTo>
                <a:lnTo>
                  <a:pt x="0" y="0"/>
                </a:lnTo>
                <a:cubicBezTo>
                  <a:pt x="24811" y="45201"/>
                  <a:pt x="54780" y="87486"/>
                  <a:pt x="89693" y="125870"/>
                </a:cubicBezTo>
                <a:close/>
              </a:path>
            </a:pathLst>
          </a:custGeom>
          <a:solidFill>
            <a:schemeClr val="bg2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92343B7-FA4D-A49E-F76C-DB90B5FAB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CE160-A569-BBDF-4FF8-3B7DAE981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68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A1DF6E8-9345-7B06-F4E8-D71F69449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922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EF2377-9859-CB67-473C-0F978DAC3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2E318B1-3B0D-2B87-D36A-3CC4F8355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9630567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 userDrawn="1"/>
        </p:nvSpPr>
        <p:spPr>
          <a:xfrm rot="16200000" flipH="1">
            <a:off x="6744463" y="1410466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5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7189369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5294" y="3036945"/>
            <a:ext cx="2101411" cy="7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3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73985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6721035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Boxe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37EB7B-7C05-8703-105F-A9B14102E6D0}"/>
              </a:ext>
            </a:extLst>
          </p:cNvPr>
          <p:cNvSpPr/>
          <p:nvPr userDrawn="1"/>
        </p:nvSpPr>
        <p:spPr>
          <a:xfrm>
            <a:off x="8075994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5A7B5-58E5-E8E4-EBC2-943E9F9C5AAC}"/>
              </a:ext>
            </a:extLst>
          </p:cNvPr>
          <p:cNvSpPr/>
          <p:nvPr userDrawn="1"/>
        </p:nvSpPr>
        <p:spPr>
          <a:xfrm>
            <a:off x="4334331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65FEA-E8F0-AA79-EC57-66FED0F3768C}"/>
              </a:ext>
            </a:extLst>
          </p:cNvPr>
          <p:cNvSpPr/>
          <p:nvPr userDrawn="1"/>
        </p:nvSpPr>
        <p:spPr>
          <a:xfrm>
            <a:off x="592668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05ACDC-CAA0-1704-BFDB-6A9113E698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0745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F468C1A-CEF0-3FCC-D129-1E258D51C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8795DE2-3AE0-A8C4-0920-2CF2010205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386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A817A4A-6B94-1821-758A-783C72255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600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D1DD7F4F-D8DF-5CE6-C059-AA091368E3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08868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74CDB243-B880-E797-A67D-56D836A82C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2509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4FA8667B-1CEF-5E03-0623-98C3FFFF56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1723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28E2234F-1F66-FD11-30FF-351CFB1B953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756991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5EDB1016-B209-9BA2-5481-0AA3922094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632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48F9AF59-747B-CED2-B51B-EC2D46E1C2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9846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BD89FE6-9198-1AA1-CC21-46398E341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18BE183-3CAD-2D63-525A-9355853629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9E7B44-4CDD-C204-D60C-6507C9C67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34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F884E1-A110-1719-ABA7-A4AC19080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0" dirty="0">
                <a:solidFill>
                  <a:schemeClr val="tx1"/>
                </a:solidFill>
                <a:latin typeface="Poppins "/>
                <a:ea typeface="Arial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6633B3-2118-B60C-315A-844CAA58B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100" b="0" i="0" u="none" strike="noStrike" cap="none" dirty="0" smtClean="0">
                <a:solidFill>
                  <a:schemeClr val="tx1"/>
                </a:solidFill>
                <a:latin typeface="Poppins Medium" panose="00000600000000000000" pitchFamily="2" charset="0"/>
                <a:ea typeface="Poppins Medium" panose="00000600000000000000" pitchFamily="2" charset="0"/>
                <a:cs typeface="Poppins Medium" panose="00000600000000000000" pitchFamily="2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14CF19-710C-718B-058C-98921CA7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71551"/>
      </p:ext>
    </p:extLst>
  </p:cSld>
  <p:clrMapOvr>
    <a:masterClrMapping/>
  </p:clrMapOvr>
  <p:hf sldNum="0" hdr="0" ftr="0" dt="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B7683-44FF-8F47-652B-F07C53310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chemeClr val="tx1"/>
                </a:solidFill>
                <a:latin typeface="Montserrat" pitchFamily="2" charset="77"/>
                <a:ea typeface="Montserrat" pitchFamily="2" charset="77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601E2F5-FE75-D2B1-2AAD-905BAB9B1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6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D83726-7614-560E-47CF-47F319943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6341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3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2985248" y="5009990"/>
            <a:ext cx="3110753" cy="1848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-1" y="3398364"/>
            <a:ext cx="3110753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3429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93426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6973386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0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9848572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0AD93F0-242F-729D-73A9-4A482D3B9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1F770C7-D4C3-5450-2863-F33730506D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520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01624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631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8588855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01752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86612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16358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54257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49551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797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6617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7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361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2683137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263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6327162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06499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7130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898E7-A497-C4B0-BC8B-FEE178ED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3E91-D014-3244-B239-AF8FDA674A8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E1BA1-1B5E-0ADD-B9E4-C191BFD3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0BAC5-F89D-F00E-D857-1BE59296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3FCC-FE98-D34A-84F5-97CA3151E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9242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E99E-B26A-8B7C-37CB-E4324348A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66B9CA-F9D7-980B-0437-035F48D70D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7F62D86-1C1C-66FF-5A79-398063921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9" y="2252719"/>
            <a:ext cx="11287125" cy="149632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7618073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BA414DF7-27B4-05C4-1B8D-4E6BEC0BD2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3641"/>
      </p:ext>
    </p:extLst>
  </p:cSld>
  <p:clrMapOvr>
    <a:masterClrMapping/>
  </p:clrMapOvr>
  <p:hf sldNum="0" hdr="0" ftr="0" dt="0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B90B5243-2FD6-A224-232E-2759A7F51DB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AEA2CD01-09E9-7FDB-EA66-083AA01B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5501"/>
      </p:ext>
    </p:extLst>
  </p:cSld>
  <p:clrMapOvr>
    <a:masterClrMapping/>
  </p:clrMapOvr>
  <p:hf sldNum="0" hdr="0" ftr="0" dt="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1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5"/>
            <a:ext cx="71681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105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2609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5105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2609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5105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2609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5105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2609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73821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5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73821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5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73821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5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73821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5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3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272E9-28AB-1882-E622-94D6E5FEA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20780098"/>
      </p:ext>
    </p:extLst>
  </p:cSld>
  <p:clrMapOvr>
    <a:masterClrMapping/>
  </p:clrMapOvr>
  <p:hf sldNum="0" hdr="0" ftr="0" dt="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4FB800FE-F5FF-002D-044C-2A756680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1185"/>
      </p:ext>
    </p:extLst>
  </p:cSld>
  <p:clrMapOvr>
    <a:masterClrMapping/>
  </p:clrMapOvr>
  <p:hf sldNum="0"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8546" y="3036946"/>
            <a:ext cx="1994908" cy="7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1861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5"/>
            <a:ext cx="2777707" cy="1436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243219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6772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7603703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hite Background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2544DA-924C-A7E6-4ACC-76B8B1D73B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5937" y="668215"/>
            <a:ext cx="4814888" cy="5434012"/>
          </a:xfrm>
        </p:spPr>
        <p:txBody>
          <a:bodyPr anchor="ctr"/>
          <a:lstStyle>
            <a:lvl1pPr algn="ctr">
              <a:defRPr/>
            </a:lvl1pPr>
          </a:lstStyle>
          <a:p>
            <a:pPr>
              <a:lnSpc>
                <a:spcPct val="150000"/>
              </a:lnSpc>
            </a:pPr>
            <a:r>
              <a:rPr lang="en-US" sz="1800">
                <a:solidFill>
                  <a:srgbClr val="000000"/>
                </a:solidFill>
              </a:rPr>
              <a:t>Picture or product screenshot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B8E3A-7FF6-07CF-D528-23D43B2794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837" y="2554288"/>
            <a:ext cx="5618163" cy="146907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7793F4-F264-579B-9A7F-92651B502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7240C4-15A0-AD9B-C25D-4D818C27B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581F57ED-0876-06DF-9531-2BF9450F9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131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991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81878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64833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4251A-C11F-4421-9CC6-435645679381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AFCCF1-5E5E-AC46-6B12-157B2E5F17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3486" y="1811883"/>
            <a:ext cx="3469511" cy="952292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9C9E54A-6A06-44DC-80A5-FFC3EF5C4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3486" y="2952751"/>
            <a:ext cx="3469511" cy="952500"/>
          </a:xfrm>
        </p:spPr>
        <p:txBody>
          <a:bodyPr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 sz="1000">
                <a:solidFill>
                  <a:schemeClr val="accent4"/>
                </a:solidFill>
              </a:defRPr>
            </a:lvl1pPr>
            <a:lvl2pPr>
              <a:defRPr sz="1000">
                <a:solidFill>
                  <a:schemeClr val="accent4"/>
                </a:solidFill>
              </a:defRPr>
            </a:lvl2pPr>
            <a:lvl3pPr>
              <a:defRPr sz="1000">
                <a:solidFill>
                  <a:schemeClr val="accent4"/>
                </a:solidFill>
              </a:defRPr>
            </a:lvl3pPr>
            <a:lvl4pPr>
              <a:defRPr sz="1000">
                <a:solidFill>
                  <a:schemeClr val="accent4"/>
                </a:solidFill>
              </a:defRPr>
            </a:lvl4pPr>
            <a:lvl5pPr>
              <a:defRPr sz="1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Lorem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6041743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EB0F8F80-04B3-5A67-A043-5D0CB1F951D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291" y="197249"/>
            <a:ext cx="11416243" cy="464184"/>
          </a:xfrm>
          <a:prstGeom prst="rect">
            <a:avLst/>
          </a:prstGeom>
        </p:spPr>
        <p:txBody>
          <a:bodyPr spcFirstLastPara="1" wrap="square" lIns="0" tIns="36000" rIns="0" bIns="36000" anchor="ctr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291" y="1206301"/>
            <a:ext cx="11422592" cy="48368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291" y="843024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CD08BF-CEA6-F05F-6088-508E8CDB80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482" y="261185"/>
            <a:ext cx="1030052" cy="381977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96235BB-B566-5BB9-8D2E-72B38675F4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291" y="6513239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19;p4">
            <a:extLst>
              <a:ext uri="{FF2B5EF4-FFF2-40B4-BE49-F238E27FC236}">
                <a16:creationId xmlns:a16="http://schemas.microsoft.com/office/drawing/2014/main" id="{9A7E0CCE-6DCC-50AB-3761-0FD4FE831E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0933" y="6513239"/>
            <a:ext cx="731600" cy="211032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>
              <a:buNone/>
              <a:defRPr sz="800" b="0" i="0">
                <a:solidFill>
                  <a:schemeClr val="tx1"/>
                </a:solidFill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12433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6BC537A6-4679-CEDD-35BF-8DAC79126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6306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569" y="278518"/>
            <a:ext cx="11771309" cy="658487"/>
          </a:xfrm>
        </p:spPr>
        <p:txBody>
          <a:bodyPr anchor="t">
            <a:normAutofit/>
          </a:bodyPr>
          <a:lstStyle>
            <a:lvl1pPr>
              <a:defRPr sz="2909"/>
            </a:lvl1pPr>
          </a:lstStyle>
          <a:p>
            <a:pPr marL="0" marR="0" lvl="0" indent="0" algn="l" defTabSz="11526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  <a:br>
              <a:rPr lang="en-US"/>
            </a:b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A1AD-200F-4871-A1B4-D274BF24960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0DE2-A13F-4C55-894C-6D03078441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DC9A27-A90F-E285-CB3F-397B8D920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69" y="1722472"/>
            <a:ext cx="11771309" cy="2630089"/>
          </a:xfrm>
        </p:spPr>
        <p:txBody>
          <a:bodyPr>
            <a:normAutofit/>
          </a:bodyPr>
          <a:lstStyle>
            <a:lvl1pPr>
              <a:defRPr sz="1616"/>
            </a:lvl1pPr>
            <a:lvl2pPr marL="506682" indent="-287334">
              <a:buFont typeface="Montserrat Medium" pitchFamily="2" charset="0"/>
              <a:buChar char="‐"/>
              <a:defRPr sz="1455"/>
            </a:lvl2pPr>
            <a:lvl3pPr marL="695244" indent="-287334">
              <a:buFont typeface="Montserrat Medium" pitchFamily="2" charset="0"/>
              <a:buChar char="‐"/>
              <a:defRPr sz="1132"/>
            </a:lvl3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26B1FE-B9B7-6214-1A3D-436162D7C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569" y="1110054"/>
            <a:ext cx="11771309" cy="451575"/>
          </a:xfrm>
          <a:solidFill>
            <a:srgbClr val="00206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939">
                <a:solidFill>
                  <a:schemeClr val="bg1"/>
                </a:solidFill>
              </a:defRPr>
            </a:lvl1pPr>
            <a:lvl2pPr marL="506682" indent="-287334">
              <a:buFont typeface="Montserrat Medium" pitchFamily="2" charset="0"/>
              <a:buChar char="‐"/>
              <a:defRPr sz="1616"/>
            </a:lvl2pPr>
            <a:lvl3pPr marL="695244" indent="-287334">
              <a:buFont typeface="Montserrat Medium" pitchFamily="2" charset="0"/>
              <a:buChar char="‐"/>
              <a:defRPr sz="1293"/>
            </a:lvl3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96296710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15728"/>
            <a:ext cx="10515600" cy="433159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6" y="2103136"/>
            <a:ext cx="11491687" cy="4259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tabLst>
                <a:tab pos="3737940" algn="l"/>
              </a:tabLst>
              <a:defRPr sz="1867">
                <a:solidFill>
                  <a:schemeClr val="tx1"/>
                </a:solidFill>
                <a:latin typeface="Public Sans Light" panose="020B0604020202020204" charset="0"/>
              </a:defRPr>
            </a:lvl1pPr>
            <a:lvl2pPr marL="537620" indent="-228594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Public Sans Light" panose="020B0604020202020204" charset="0"/>
              </a:defRPr>
            </a:lvl2pPr>
            <a:lvl3pPr marL="842412" indent="-228594">
              <a:lnSpc>
                <a:spcPct val="100000"/>
              </a:lnSpc>
              <a:spcBef>
                <a:spcPts val="0"/>
              </a:spcBef>
              <a:defRPr sz="1467">
                <a:solidFill>
                  <a:schemeClr val="tx1"/>
                </a:solidFill>
                <a:latin typeface="Public Sans Light" panose="020B0604020202020204" charset="0"/>
              </a:defRPr>
            </a:lvl3pPr>
            <a:lvl4pPr marL="1147205" indent="-228594">
              <a:defRPr sz="1867">
                <a:solidFill>
                  <a:schemeClr val="tx1"/>
                </a:solidFill>
              </a:defRPr>
            </a:lvl4pPr>
            <a:lvl5pPr marL="1451997" indent="-228594"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9260" y="214762"/>
            <a:ext cx="892627" cy="43315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FB8E92-E5E5-5346-202A-AD12F8AC17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388819" y="1618564"/>
            <a:ext cx="3429000" cy="177363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C068A09-0200-4F0E-6D6E-079DCF498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143" y="1429668"/>
            <a:ext cx="11542487" cy="537216"/>
          </a:xfrm>
          <a:prstGeom prst="rect">
            <a:avLst/>
          </a:prstGeom>
          <a:solidFill>
            <a:srgbClr val="28197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Public Sans Light" panose="020B0604020202020204" charset="0"/>
              </a:defRPr>
            </a:lvl1pPr>
            <a:lvl2pPr marL="836063" indent="-474121">
              <a:buFont typeface="Montserrat Medium" pitchFamily="2" charset="0"/>
              <a:buChar char="‐"/>
              <a:defRPr sz="2667"/>
            </a:lvl2pPr>
            <a:lvl3pPr marL="1147205" indent="-474121">
              <a:buFont typeface="Montserrat Medium" pitchFamily="2" charset="0"/>
              <a:buChar char="‐"/>
              <a:defRPr sz="2133"/>
            </a:lvl3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4758182-7A64-6589-90E6-36ACCC3C0D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9401" y="767620"/>
            <a:ext cx="11542487" cy="612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en-US"/>
              <a:t>Click to edit Slide</a:t>
            </a:r>
          </a:p>
        </p:txBody>
      </p:sp>
      <p:sp>
        <p:nvSpPr>
          <p:cNvPr id="15" name="Google Shape;34;p28">
            <a:extLst>
              <a:ext uri="{FF2B5EF4-FFF2-40B4-BE49-F238E27FC236}">
                <a16:creationId xmlns:a16="http://schemas.microsoft.com/office/drawing/2014/main" id="{197EB356-D86E-98E4-1362-01DBFB7A8B64}"/>
              </a:ext>
            </a:extLst>
          </p:cNvPr>
          <p:cNvSpPr/>
          <p:nvPr userDrawn="1"/>
        </p:nvSpPr>
        <p:spPr>
          <a:xfrm>
            <a:off x="-812" y="6612834"/>
            <a:ext cx="4787807" cy="24617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9" tIns="60935" rIns="121899" bIns="60935" anchor="t" anchorCtr="0" compatLnSpc="1">
            <a:spAutoFit/>
          </a:bodyPr>
          <a:lstStyle/>
          <a:p>
            <a:pPr defTabSz="12190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8080AE"/>
                </a:solidFill>
              </a:rPr>
              <a:t>Copyright © 2025 Euna. This information is confidential. All rights reserved.</a:t>
            </a:r>
            <a:endParaRPr lang="en-US" sz="1200">
              <a:solidFill>
                <a:srgbClr val="808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4373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40D81-E6D7-C33C-8C48-E3A29785CC31}"/>
              </a:ext>
            </a:extLst>
          </p:cNvPr>
          <p:cNvSpPr txBox="1"/>
          <p:nvPr/>
        </p:nvSpPr>
        <p:spPr>
          <a:xfrm>
            <a:off x="613955" y="397568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0" i="0" u="none" strike="noStrike" cap="none">
                <a:solidFill>
                  <a:schemeClr val="tx1"/>
                </a:solidFill>
                <a:latin typeface="Montserrat Medium" panose="00000600000000000000" pitchFamily="50" charset="0"/>
                <a:cs typeface="Arial"/>
                <a:sym typeface="Arial"/>
              </a:rPr>
              <a:t>Agenda</a:t>
            </a:r>
            <a:endParaRPr lang="en-US" sz="2400" b="0" i="0" u="none" strike="noStrike" cap="none">
              <a:solidFill>
                <a:schemeClr val="tx1"/>
              </a:solidFill>
              <a:latin typeface="Montserrat Medium" panose="00000600000000000000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39735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5" y="6659543"/>
            <a:ext cx="12321541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7" y="576866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145AF-8DEE-6771-7C5F-12576720DB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998200" y="6156881"/>
            <a:ext cx="943203" cy="3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1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65256222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707A63-CDA4-4A52-7981-E674AA1C4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C9025D-D243-F6BC-10B8-9C7516C6C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771014BE-E473-8EBD-2E63-BD205461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87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10854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92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95651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11610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4249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73030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471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44752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05199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56440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90088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85841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69997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40333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86021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3344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82924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2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44862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3" y="1229786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3525120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68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48773208"/>
              </p:ext>
            </p:extLst>
          </p:nvPr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385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F47D149-53C0-0097-897E-8D68B6C704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90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5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1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3012172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35440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31082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241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4131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35717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38185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346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12401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22739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4584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30326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30666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35409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551995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6867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529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41496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17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648261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6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294545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34000">
              <a:schemeClr val="tx1"/>
            </a:gs>
            <a:gs pos="100000">
              <a:schemeClr val="tx1">
                <a:lumMod val="50000"/>
              </a:schemeClr>
            </a:gs>
          </a:gsLst>
          <a:lin ang="132000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54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867F-C16B-C629-492E-C7BD6CC01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58617" y="3367505"/>
            <a:ext cx="6930446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1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58424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56909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458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684367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2867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16407861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182917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43005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366137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00448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62387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058196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96071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9820536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246013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70C9B-DAAE-B9D6-097D-98D0677DFE4D}"/>
              </a:ext>
            </a:extLst>
          </p:cNvPr>
          <p:cNvSpPr/>
          <p:nvPr userDrawn="1"/>
        </p:nvSpPr>
        <p:spPr>
          <a:xfrm>
            <a:off x="3048000" y="3398363"/>
            <a:ext cx="3048000" cy="172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6CEE6-062F-E2E9-844C-605446F9DE20}"/>
              </a:ext>
            </a:extLst>
          </p:cNvPr>
          <p:cNvSpPr/>
          <p:nvPr userDrawn="1"/>
        </p:nvSpPr>
        <p:spPr>
          <a:xfrm>
            <a:off x="0" y="5128184"/>
            <a:ext cx="3048000" cy="172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8353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552261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289F871-D823-0F6B-CD5F-35647F7A0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08723" y="6220326"/>
            <a:ext cx="1037346" cy="4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76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F95F5-9471-D769-2FBB-C85493F411CA}"/>
              </a:ext>
            </a:extLst>
          </p:cNvPr>
          <p:cNvSpPr/>
          <p:nvPr userDrawn="1"/>
        </p:nvSpPr>
        <p:spPr>
          <a:xfrm rot="10800000">
            <a:off x="6096001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56233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48125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94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003146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86188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136573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312360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09200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5072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87.xml"/><Relationship Id="rId21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212.xml"/><Relationship Id="rId63" Type="http://schemas.openxmlformats.org/officeDocument/2006/relationships/slideLayout" Target="../slideLayouts/slideLayout233.xml"/><Relationship Id="rId84" Type="http://schemas.openxmlformats.org/officeDocument/2006/relationships/slideLayout" Target="../slideLayouts/slideLayout254.xml"/><Relationship Id="rId138" Type="http://schemas.openxmlformats.org/officeDocument/2006/relationships/slideLayout" Target="../slideLayouts/slideLayout308.xml"/><Relationship Id="rId159" Type="http://schemas.openxmlformats.org/officeDocument/2006/relationships/slideLayout" Target="../slideLayouts/slideLayout329.xml"/><Relationship Id="rId170" Type="http://schemas.openxmlformats.org/officeDocument/2006/relationships/slideLayout" Target="../slideLayouts/slideLayout340.xml"/><Relationship Id="rId107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202.xml"/><Relationship Id="rId53" Type="http://schemas.openxmlformats.org/officeDocument/2006/relationships/slideLayout" Target="../slideLayouts/slideLayout223.xml"/><Relationship Id="rId74" Type="http://schemas.openxmlformats.org/officeDocument/2006/relationships/slideLayout" Target="../slideLayouts/slideLayout244.xml"/><Relationship Id="rId128" Type="http://schemas.openxmlformats.org/officeDocument/2006/relationships/slideLayout" Target="../slideLayouts/slideLayout298.xml"/><Relationship Id="rId149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175.xml"/><Relationship Id="rId95" Type="http://schemas.openxmlformats.org/officeDocument/2006/relationships/slideLayout" Target="../slideLayouts/slideLayout265.xml"/><Relationship Id="rId160" Type="http://schemas.openxmlformats.org/officeDocument/2006/relationships/slideLayout" Target="../slideLayouts/slideLayout330.xml"/><Relationship Id="rId22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13.xml"/><Relationship Id="rId64" Type="http://schemas.openxmlformats.org/officeDocument/2006/relationships/slideLayout" Target="../slideLayouts/slideLayout234.xml"/><Relationship Id="rId118" Type="http://schemas.openxmlformats.org/officeDocument/2006/relationships/slideLayout" Target="../slideLayouts/slideLayout288.xml"/><Relationship Id="rId139" Type="http://schemas.openxmlformats.org/officeDocument/2006/relationships/slideLayout" Target="../slideLayouts/slideLayout309.xml"/><Relationship Id="rId85" Type="http://schemas.openxmlformats.org/officeDocument/2006/relationships/slideLayout" Target="../slideLayouts/slideLayout255.xml"/><Relationship Id="rId150" Type="http://schemas.openxmlformats.org/officeDocument/2006/relationships/slideLayout" Target="../slideLayouts/slideLayout320.xml"/><Relationship Id="rId171" Type="http://schemas.openxmlformats.org/officeDocument/2006/relationships/theme" Target="../theme/theme2.xml"/><Relationship Id="rId12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203.xml"/><Relationship Id="rId108" Type="http://schemas.openxmlformats.org/officeDocument/2006/relationships/slideLayout" Target="../slideLayouts/slideLayout278.xml"/><Relationship Id="rId129" Type="http://schemas.openxmlformats.org/officeDocument/2006/relationships/slideLayout" Target="../slideLayouts/slideLayout299.xml"/><Relationship Id="rId54" Type="http://schemas.openxmlformats.org/officeDocument/2006/relationships/slideLayout" Target="../slideLayouts/slideLayout224.xml"/><Relationship Id="rId70" Type="http://schemas.openxmlformats.org/officeDocument/2006/relationships/slideLayout" Target="../slideLayouts/slideLayout240.xml"/><Relationship Id="rId75" Type="http://schemas.openxmlformats.org/officeDocument/2006/relationships/slideLayout" Target="../slideLayouts/slideLayout245.xml"/><Relationship Id="rId91" Type="http://schemas.openxmlformats.org/officeDocument/2006/relationships/slideLayout" Target="../slideLayouts/slideLayout261.xml"/><Relationship Id="rId96" Type="http://schemas.openxmlformats.org/officeDocument/2006/relationships/slideLayout" Target="../slideLayouts/slideLayout266.xml"/><Relationship Id="rId140" Type="http://schemas.openxmlformats.org/officeDocument/2006/relationships/slideLayout" Target="../slideLayouts/slideLayout310.xml"/><Relationship Id="rId145" Type="http://schemas.openxmlformats.org/officeDocument/2006/relationships/slideLayout" Target="../slideLayouts/slideLayout315.xml"/><Relationship Id="rId161" Type="http://schemas.openxmlformats.org/officeDocument/2006/relationships/slideLayout" Target="../slideLayouts/slideLayout331.xml"/><Relationship Id="rId166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93.xml"/><Relationship Id="rId28" Type="http://schemas.openxmlformats.org/officeDocument/2006/relationships/slideLayout" Target="../slideLayouts/slideLayout198.xml"/><Relationship Id="rId49" Type="http://schemas.openxmlformats.org/officeDocument/2006/relationships/slideLayout" Target="../slideLayouts/slideLayout219.xml"/><Relationship Id="rId114" Type="http://schemas.openxmlformats.org/officeDocument/2006/relationships/slideLayout" Target="../slideLayouts/slideLayout284.xml"/><Relationship Id="rId119" Type="http://schemas.openxmlformats.org/officeDocument/2006/relationships/slideLayout" Target="../slideLayouts/slideLayout289.xml"/><Relationship Id="rId44" Type="http://schemas.openxmlformats.org/officeDocument/2006/relationships/slideLayout" Target="../slideLayouts/slideLayout214.xml"/><Relationship Id="rId60" Type="http://schemas.openxmlformats.org/officeDocument/2006/relationships/slideLayout" Target="../slideLayouts/slideLayout230.xml"/><Relationship Id="rId65" Type="http://schemas.openxmlformats.org/officeDocument/2006/relationships/slideLayout" Target="../slideLayouts/slideLayout235.xml"/><Relationship Id="rId81" Type="http://schemas.openxmlformats.org/officeDocument/2006/relationships/slideLayout" Target="../slideLayouts/slideLayout251.xml"/><Relationship Id="rId86" Type="http://schemas.openxmlformats.org/officeDocument/2006/relationships/slideLayout" Target="../slideLayouts/slideLayout256.xml"/><Relationship Id="rId130" Type="http://schemas.openxmlformats.org/officeDocument/2006/relationships/slideLayout" Target="../slideLayouts/slideLayout300.xml"/><Relationship Id="rId135" Type="http://schemas.openxmlformats.org/officeDocument/2006/relationships/slideLayout" Target="../slideLayouts/slideLayout305.xml"/><Relationship Id="rId151" Type="http://schemas.openxmlformats.org/officeDocument/2006/relationships/slideLayout" Target="../slideLayouts/slideLayout321.xml"/><Relationship Id="rId156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9" Type="http://schemas.openxmlformats.org/officeDocument/2006/relationships/slideLayout" Target="../slideLayouts/slideLayout209.xml"/><Relationship Id="rId109" Type="http://schemas.openxmlformats.org/officeDocument/2006/relationships/slideLayout" Target="../slideLayouts/slideLayout279.xml"/><Relationship Id="rId34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20.xml"/><Relationship Id="rId55" Type="http://schemas.openxmlformats.org/officeDocument/2006/relationships/slideLayout" Target="../slideLayouts/slideLayout225.xml"/><Relationship Id="rId76" Type="http://schemas.openxmlformats.org/officeDocument/2006/relationships/slideLayout" Target="../slideLayouts/slideLayout246.xml"/><Relationship Id="rId97" Type="http://schemas.openxmlformats.org/officeDocument/2006/relationships/slideLayout" Target="../slideLayouts/slideLayout267.xml"/><Relationship Id="rId104" Type="http://schemas.openxmlformats.org/officeDocument/2006/relationships/slideLayout" Target="../slideLayouts/slideLayout274.xml"/><Relationship Id="rId120" Type="http://schemas.openxmlformats.org/officeDocument/2006/relationships/slideLayout" Target="../slideLayouts/slideLayout290.xml"/><Relationship Id="rId125" Type="http://schemas.openxmlformats.org/officeDocument/2006/relationships/slideLayout" Target="../slideLayouts/slideLayout295.xml"/><Relationship Id="rId141" Type="http://schemas.openxmlformats.org/officeDocument/2006/relationships/slideLayout" Target="../slideLayouts/slideLayout311.xml"/><Relationship Id="rId146" Type="http://schemas.openxmlformats.org/officeDocument/2006/relationships/slideLayout" Target="../slideLayouts/slideLayout316.xml"/><Relationship Id="rId167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177.xml"/><Relationship Id="rId71" Type="http://schemas.openxmlformats.org/officeDocument/2006/relationships/slideLayout" Target="../slideLayouts/slideLayout241.xml"/><Relationship Id="rId92" Type="http://schemas.openxmlformats.org/officeDocument/2006/relationships/slideLayout" Target="../slideLayouts/slideLayout262.xml"/><Relationship Id="rId162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210.xml"/><Relationship Id="rId45" Type="http://schemas.openxmlformats.org/officeDocument/2006/relationships/slideLayout" Target="../slideLayouts/slideLayout215.xml"/><Relationship Id="rId66" Type="http://schemas.openxmlformats.org/officeDocument/2006/relationships/slideLayout" Target="../slideLayouts/slideLayout236.xml"/><Relationship Id="rId87" Type="http://schemas.openxmlformats.org/officeDocument/2006/relationships/slideLayout" Target="../slideLayouts/slideLayout257.xml"/><Relationship Id="rId110" Type="http://schemas.openxmlformats.org/officeDocument/2006/relationships/slideLayout" Target="../slideLayouts/slideLayout280.xml"/><Relationship Id="rId115" Type="http://schemas.openxmlformats.org/officeDocument/2006/relationships/slideLayout" Target="../slideLayouts/slideLayout285.xml"/><Relationship Id="rId131" Type="http://schemas.openxmlformats.org/officeDocument/2006/relationships/slideLayout" Target="../slideLayouts/slideLayout301.xml"/><Relationship Id="rId136" Type="http://schemas.openxmlformats.org/officeDocument/2006/relationships/slideLayout" Target="../slideLayouts/slideLayout306.xml"/><Relationship Id="rId157" Type="http://schemas.openxmlformats.org/officeDocument/2006/relationships/slideLayout" Target="../slideLayouts/slideLayout327.xml"/><Relationship Id="rId61" Type="http://schemas.openxmlformats.org/officeDocument/2006/relationships/slideLayout" Target="../slideLayouts/slideLayout231.xml"/><Relationship Id="rId82" Type="http://schemas.openxmlformats.org/officeDocument/2006/relationships/slideLayout" Target="../slideLayouts/slideLayout252.xml"/><Relationship Id="rId152" Type="http://schemas.openxmlformats.org/officeDocument/2006/relationships/slideLayout" Target="../slideLayouts/slideLayout322.xml"/><Relationship Id="rId1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200.xml"/><Relationship Id="rId35" Type="http://schemas.openxmlformats.org/officeDocument/2006/relationships/slideLayout" Target="../slideLayouts/slideLayout205.xml"/><Relationship Id="rId56" Type="http://schemas.openxmlformats.org/officeDocument/2006/relationships/slideLayout" Target="../slideLayouts/slideLayout226.xml"/><Relationship Id="rId77" Type="http://schemas.openxmlformats.org/officeDocument/2006/relationships/slideLayout" Target="../slideLayouts/slideLayout247.xml"/><Relationship Id="rId100" Type="http://schemas.openxmlformats.org/officeDocument/2006/relationships/slideLayout" Target="../slideLayouts/slideLayout270.xml"/><Relationship Id="rId105" Type="http://schemas.openxmlformats.org/officeDocument/2006/relationships/slideLayout" Target="../slideLayouts/slideLayout275.xml"/><Relationship Id="rId126" Type="http://schemas.openxmlformats.org/officeDocument/2006/relationships/slideLayout" Target="../slideLayouts/slideLayout296.xml"/><Relationship Id="rId147" Type="http://schemas.openxmlformats.org/officeDocument/2006/relationships/slideLayout" Target="../slideLayouts/slideLayout317.xml"/><Relationship Id="rId168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178.xml"/><Relationship Id="rId51" Type="http://schemas.openxmlformats.org/officeDocument/2006/relationships/slideLayout" Target="../slideLayouts/slideLayout221.xml"/><Relationship Id="rId72" Type="http://schemas.openxmlformats.org/officeDocument/2006/relationships/slideLayout" Target="../slideLayouts/slideLayout242.xml"/><Relationship Id="rId93" Type="http://schemas.openxmlformats.org/officeDocument/2006/relationships/slideLayout" Target="../slideLayouts/slideLayout263.xml"/><Relationship Id="rId98" Type="http://schemas.openxmlformats.org/officeDocument/2006/relationships/slideLayout" Target="../slideLayouts/slideLayout268.xml"/><Relationship Id="rId121" Type="http://schemas.openxmlformats.org/officeDocument/2006/relationships/slideLayout" Target="../slideLayouts/slideLayout291.xml"/><Relationship Id="rId142" Type="http://schemas.openxmlformats.org/officeDocument/2006/relationships/slideLayout" Target="../slideLayouts/slideLayout312.xml"/><Relationship Id="rId163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16.xml"/><Relationship Id="rId67" Type="http://schemas.openxmlformats.org/officeDocument/2006/relationships/slideLayout" Target="../slideLayouts/slideLayout237.xml"/><Relationship Id="rId116" Type="http://schemas.openxmlformats.org/officeDocument/2006/relationships/slideLayout" Target="../slideLayouts/slideLayout286.xml"/><Relationship Id="rId137" Type="http://schemas.openxmlformats.org/officeDocument/2006/relationships/slideLayout" Target="../slideLayouts/slideLayout307.xml"/><Relationship Id="rId158" Type="http://schemas.openxmlformats.org/officeDocument/2006/relationships/slideLayout" Target="../slideLayouts/slideLayout328.xml"/><Relationship Id="rId20" Type="http://schemas.openxmlformats.org/officeDocument/2006/relationships/slideLayout" Target="../slideLayouts/slideLayout190.xml"/><Relationship Id="rId41" Type="http://schemas.openxmlformats.org/officeDocument/2006/relationships/slideLayout" Target="../slideLayouts/slideLayout211.xml"/><Relationship Id="rId62" Type="http://schemas.openxmlformats.org/officeDocument/2006/relationships/slideLayout" Target="../slideLayouts/slideLayout232.xml"/><Relationship Id="rId83" Type="http://schemas.openxmlformats.org/officeDocument/2006/relationships/slideLayout" Target="../slideLayouts/slideLayout253.xml"/><Relationship Id="rId88" Type="http://schemas.openxmlformats.org/officeDocument/2006/relationships/slideLayout" Target="../slideLayouts/slideLayout258.xml"/><Relationship Id="rId111" Type="http://schemas.openxmlformats.org/officeDocument/2006/relationships/slideLayout" Target="../slideLayouts/slideLayout281.xml"/><Relationship Id="rId132" Type="http://schemas.openxmlformats.org/officeDocument/2006/relationships/slideLayout" Target="../slideLayouts/slideLayout302.xml"/><Relationship Id="rId153" Type="http://schemas.openxmlformats.org/officeDocument/2006/relationships/slideLayout" Target="../slideLayouts/slideLayout323.xml"/><Relationship Id="rId15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206.xml"/><Relationship Id="rId57" Type="http://schemas.openxmlformats.org/officeDocument/2006/relationships/slideLayout" Target="../slideLayouts/slideLayout227.xml"/><Relationship Id="rId106" Type="http://schemas.openxmlformats.org/officeDocument/2006/relationships/slideLayout" Target="../slideLayouts/slideLayout276.xml"/><Relationship Id="rId12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180.xml"/><Relationship Id="rId31" Type="http://schemas.openxmlformats.org/officeDocument/2006/relationships/slideLayout" Target="../slideLayouts/slideLayout201.xml"/><Relationship Id="rId52" Type="http://schemas.openxmlformats.org/officeDocument/2006/relationships/slideLayout" Target="../slideLayouts/slideLayout222.xml"/><Relationship Id="rId73" Type="http://schemas.openxmlformats.org/officeDocument/2006/relationships/slideLayout" Target="../slideLayouts/slideLayout243.xml"/><Relationship Id="rId78" Type="http://schemas.openxmlformats.org/officeDocument/2006/relationships/slideLayout" Target="../slideLayouts/slideLayout248.xml"/><Relationship Id="rId94" Type="http://schemas.openxmlformats.org/officeDocument/2006/relationships/slideLayout" Target="../slideLayouts/slideLayout264.xml"/><Relationship Id="rId99" Type="http://schemas.openxmlformats.org/officeDocument/2006/relationships/slideLayout" Target="../slideLayouts/slideLayout269.xml"/><Relationship Id="rId101" Type="http://schemas.openxmlformats.org/officeDocument/2006/relationships/slideLayout" Target="../slideLayouts/slideLayout271.xml"/><Relationship Id="rId122" Type="http://schemas.openxmlformats.org/officeDocument/2006/relationships/slideLayout" Target="../slideLayouts/slideLayout292.xml"/><Relationship Id="rId143" Type="http://schemas.openxmlformats.org/officeDocument/2006/relationships/slideLayout" Target="../slideLayouts/slideLayout313.xml"/><Relationship Id="rId148" Type="http://schemas.openxmlformats.org/officeDocument/2006/relationships/slideLayout" Target="../slideLayouts/slideLayout318.xml"/><Relationship Id="rId164" Type="http://schemas.openxmlformats.org/officeDocument/2006/relationships/slideLayout" Target="../slideLayouts/slideLayout334.xml"/><Relationship Id="rId169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96.xml"/><Relationship Id="rId47" Type="http://schemas.openxmlformats.org/officeDocument/2006/relationships/slideLayout" Target="../slideLayouts/slideLayout217.xml"/><Relationship Id="rId68" Type="http://schemas.openxmlformats.org/officeDocument/2006/relationships/slideLayout" Target="../slideLayouts/slideLayout238.xml"/><Relationship Id="rId89" Type="http://schemas.openxmlformats.org/officeDocument/2006/relationships/slideLayout" Target="../slideLayouts/slideLayout259.xml"/><Relationship Id="rId112" Type="http://schemas.openxmlformats.org/officeDocument/2006/relationships/slideLayout" Target="../slideLayouts/slideLayout282.xml"/><Relationship Id="rId133" Type="http://schemas.openxmlformats.org/officeDocument/2006/relationships/slideLayout" Target="../slideLayouts/slideLayout303.xml"/><Relationship Id="rId154" Type="http://schemas.openxmlformats.org/officeDocument/2006/relationships/slideLayout" Target="../slideLayouts/slideLayout324.xml"/><Relationship Id="rId16" Type="http://schemas.openxmlformats.org/officeDocument/2006/relationships/slideLayout" Target="../slideLayouts/slideLayout186.xml"/><Relationship Id="rId37" Type="http://schemas.openxmlformats.org/officeDocument/2006/relationships/slideLayout" Target="../slideLayouts/slideLayout207.xml"/><Relationship Id="rId58" Type="http://schemas.openxmlformats.org/officeDocument/2006/relationships/slideLayout" Target="../slideLayouts/slideLayout228.xml"/><Relationship Id="rId79" Type="http://schemas.openxmlformats.org/officeDocument/2006/relationships/slideLayout" Target="../slideLayouts/slideLayout249.xml"/><Relationship Id="rId102" Type="http://schemas.openxmlformats.org/officeDocument/2006/relationships/slideLayout" Target="../slideLayouts/slideLayout272.xml"/><Relationship Id="rId123" Type="http://schemas.openxmlformats.org/officeDocument/2006/relationships/slideLayout" Target="../slideLayouts/slideLayout293.xml"/><Relationship Id="rId144" Type="http://schemas.openxmlformats.org/officeDocument/2006/relationships/slideLayout" Target="../slideLayouts/slideLayout314.xml"/><Relationship Id="rId90" Type="http://schemas.openxmlformats.org/officeDocument/2006/relationships/slideLayout" Target="../slideLayouts/slideLayout260.xml"/><Relationship Id="rId165" Type="http://schemas.openxmlformats.org/officeDocument/2006/relationships/slideLayout" Target="../slideLayouts/slideLayout335.xml"/><Relationship Id="rId27" Type="http://schemas.openxmlformats.org/officeDocument/2006/relationships/slideLayout" Target="../slideLayouts/slideLayout197.xml"/><Relationship Id="rId48" Type="http://schemas.openxmlformats.org/officeDocument/2006/relationships/slideLayout" Target="../slideLayouts/slideLayout218.xml"/><Relationship Id="rId69" Type="http://schemas.openxmlformats.org/officeDocument/2006/relationships/slideLayout" Target="../slideLayouts/slideLayout239.xml"/><Relationship Id="rId113" Type="http://schemas.openxmlformats.org/officeDocument/2006/relationships/slideLayout" Target="../slideLayouts/slideLayout283.xml"/><Relationship Id="rId134" Type="http://schemas.openxmlformats.org/officeDocument/2006/relationships/slideLayout" Target="../slideLayouts/slideLayout304.xml"/><Relationship Id="rId80" Type="http://schemas.openxmlformats.org/officeDocument/2006/relationships/slideLayout" Target="../slideLayouts/slideLayout250.xml"/><Relationship Id="rId155" Type="http://schemas.openxmlformats.org/officeDocument/2006/relationships/slideLayout" Target="../slideLayouts/slideLayout325.xml"/><Relationship Id="rId17" Type="http://schemas.openxmlformats.org/officeDocument/2006/relationships/slideLayout" Target="../slideLayouts/slideLayout187.xml"/><Relationship Id="rId38" Type="http://schemas.openxmlformats.org/officeDocument/2006/relationships/slideLayout" Target="../slideLayouts/slideLayout208.xml"/><Relationship Id="rId59" Type="http://schemas.openxmlformats.org/officeDocument/2006/relationships/slideLayout" Target="../slideLayouts/slideLayout229.xml"/><Relationship Id="rId103" Type="http://schemas.openxmlformats.org/officeDocument/2006/relationships/slideLayout" Target="../slideLayouts/slideLayout273.xml"/><Relationship Id="rId124" Type="http://schemas.openxmlformats.org/officeDocument/2006/relationships/slideLayout" Target="../slideLayouts/slideLayout2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AF5C3E5-9166-97C9-072B-22CDCB39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8" y="1229785"/>
            <a:ext cx="11419417" cy="12184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F1069-F636-3D17-EDB2-CB77A7103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590" y="75701"/>
            <a:ext cx="716812" cy="32186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33" b="0" i="0">
                <a:solidFill>
                  <a:schemeClr val="tx1">
                    <a:tint val="75000"/>
                  </a:schemeClr>
                </a:solidFill>
                <a:latin typeface="Public Sans Light" pitchFamily="2" charset="77"/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11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  <p:sldLayoutId id="2147483777" r:id="rId117"/>
    <p:sldLayoutId id="2147483778" r:id="rId118"/>
    <p:sldLayoutId id="2147483779" r:id="rId119"/>
    <p:sldLayoutId id="2147483780" r:id="rId120"/>
    <p:sldLayoutId id="2147483781" r:id="rId121"/>
    <p:sldLayoutId id="2147483782" r:id="rId122"/>
    <p:sldLayoutId id="2147483783" r:id="rId123"/>
    <p:sldLayoutId id="2147483784" r:id="rId124"/>
    <p:sldLayoutId id="2147483785" r:id="rId125"/>
    <p:sldLayoutId id="2147483786" r:id="rId126"/>
    <p:sldLayoutId id="2147483787" r:id="rId127"/>
    <p:sldLayoutId id="2147483788" r:id="rId128"/>
    <p:sldLayoutId id="2147483789" r:id="rId129"/>
    <p:sldLayoutId id="2147483790" r:id="rId130"/>
    <p:sldLayoutId id="2147483791" r:id="rId131"/>
    <p:sldLayoutId id="2147483792" r:id="rId132"/>
    <p:sldLayoutId id="2147483793" r:id="rId133"/>
    <p:sldLayoutId id="2147483794" r:id="rId134"/>
    <p:sldLayoutId id="2147483795" r:id="rId135"/>
    <p:sldLayoutId id="2147483796" r:id="rId136"/>
    <p:sldLayoutId id="2147483797" r:id="rId137"/>
    <p:sldLayoutId id="2147483798" r:id="rId138"/>
    <p:sldLayoutId id="2147483799" r:id="rId139"/>
    <p:sldLayoutId id="2147483800" r:id="rId140"/>
    <p:sldLayoutId id="2147483801" r:id="rId141"/>
    <p:sldLayoutId id="2147483802" r:id="rId142"/>
    <p:sldLayoutId id="2147483803" r:id="rId143"/>
    <p:sldLayoutId id="2147483804" r:id="rId144"/>
    <p:sldLayoutId id="2147483805" r:id="rId145"/>
    <p:sldLayoutId id="2147483806" r:id="rId146"/>
    <p:sldLayoutId id="2147483807" r:id="rId147"/>
    <p:sldLayoutId id="2147483808" r:id="rId148"/>
    <p:sldLayoutId id="2147483809" r:id="rId149"/>
    <p:sldLayoutId id="2147483810" r:id="rId150"/>
    <p:sldLayoutId id="2147483811" r:id="rId151"/>
    <p:sldLayoutId id="2147483812" r:id="rId152"/>
    <p:sldLayoutId id="2147483813" r:id="rId153"/>
    <p:sldLayoutId id="2147483814" r:id="rId154"/>
    <p:sldLayoutId id="2147483815" r:id="rId155"/>
    <p:sldLayoutId id="2147483816" r:id="rId156"/>
    <p:sldLayoutId id="2147483817" r:id="rId157"/>
    <p:sldLayoutId id="2147483818" r:id="rId158"/>
    <p:sldLayoutId id="2147483819" r:id="rId159"/>
    <p:sldLayoutId id="2147483820" r:id="rId160"/>
    <p:sldLayoutId id="2147483821" r:id="rId161"/>
    <p:sldLayoutId id="2147483822" r:id="rId162"/>
    <p:sldLayoutId id="2147483823" r:id="rId163"/>
    <p:sldLayoutId id="2147483824" r:id="rId164"/>
    <p:sldLayoutId id="2147483825" r:id="rId165"/>
    <p:sldLayoutId id="2147483826" r:id="rId166"/>
    <p:sldLayoutId id="2147483827" r:id="rId167"/>
    <p:sldLayoutId id="2147483828" r:id="rId168"/>
    <p:sldLayoutId id="2147483829" r:id="rId169"/>
    <p:sldLayoutId id="2147483830" r:id="rId17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chemeClr val="tx1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Tx/>
        <a:buNone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L="247644" marR="0" lvl="1" indent="-247644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2pPr>
      <a:lvl3pPr marL="247644" marR="0" lvl="2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3pPr>
      <a:lvl4pPr marL="247644" marR="0" lvl="3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4pPr>
      <a:lvl5pPr marL="247644" marR="0" lvl="4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3">
          <p15:clr>
            <a:srgbClr val="F26B43"/>
          </p15:clr>
        </p15:guide>
        <p15:guide id="2" pos="5579">
          <p15:clr>
            <a:srgbClr val="F26B43"/>
          </p15:clr>
        </p15:guide>
        <p15:guide id="3" pos="184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581">
          <p15:clr>
            <a:srgbClr val="F26B43"/>
          </p15:clr>
        </p15:guide>
        <p15:guide id="6" pos="2154">
          <p15:clr>
            <a:srgbClr val="F26B43"/>
          </p15:clr>
        </p15:guide>
        <p15:guide id="7" pos="2332">
          <p15:clr>
            <a:srgbClr val="F26B43"/>
          </p15:clr>
        </p15:guide>
        <p15:guide id="8" orient="horz" pos="3055">
          <p15:clr>
            <a:srgbClr val="F26B43"/>
          </p15:clr>
        </p15:guide>
        <p15:guide id="9" orient="horz" pos="2871">
          <p15:clr>
            <a:srgbClr val="F26B43"/>
          </p15:clr>
        </p15:guide>
        <p15:guide id="10" pos="369">
          <p15:clr>
            <a:srgbClr val="F26B43"/>
          </p15:clr>
        </p15:guide>
        <p15:guide id="11" pos="53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AF5C3E5-9166-97C9-072B-22CDCB39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8" y="1229785"/>
            <a:ext cx="11419417" cy="12184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F1069-F636-3D17-EDB2-CB77A7103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590" y="75701"/>
            <a:ext cx="716812" cy="32186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33" b="0" i="0">
                <a:solidFill>
                  <a:schemeClr val="tx1">
                    <a:tint val="75000"/>
                  </a:schemeClr>
                </a:solidFill>
                <a:latin typeface="Public Sans Light" pitchFamily="2" charset="77"/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99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  <p:sldLayoutId id="2147483906" r:id="rId28"/>
    <p:sldLayoutId id="2147483907" r:id="rId29"/>
    <p:sldLayoutId id="2147483908" r:id="rId30"/>
    <p:sldLayoutId id="2147483909" r:id="rId31"/>
    <p:sldLayoutId id="2147483910" r:id="rId32"/>
    <p:sldLayoutId id="2147483911" r:id="rId33"/>
    <p:sldLayoutId id="2147483912" r:id="rId34"/>
    <p:sldLayoutId id="2147483913" r:id="rId35"/>
    <p:sldLayoutId id="2147483914" r:id="rId36"/>
    <p:sldLayoutId id="2147483915" r:id="rId37"/>
    <p:sldLayoutId id="2147483916" r:id="rId38"/>
    <p:sldLayoutId id="2147483917" r:id="rId39"/>
    <p:sldLayoutId id="2147483918" r:id="rId40"/>
    <p:sldLayoutId id="2147483919" r:id="rId41"/>
    <p:sldLayoutId id="2147483920" r:id="rId42"/>
    <p:sldLayoutId id="2147483921" r:id="rId43"/>
    <p:sldLayoutId id="2147483922" r:id="rId44"/>
    <p:sldLayoutId id="2147483923" r:id="rId45"/>
    <p:sldLayoutId id="2147483924" r:id="rId46"/>
    <p:sldLayoutId id="2147483925" r:id="rId47"/>
    <p:sldLayoutId id="2147483926" r:id="rId48"/>
    <p:sldLayoutId id="2147483927" r:id="rId49"/>
    <p:sldLayoutId id="2147483928" r:id="rId50"/>
    <p:sldLayoutId id="2147483929" r:id="rId51"/>
    <p:sldLayoutId id="2147483930" r:id="rId52"/>
    <p:sldLayoutId id="2147483931" r:id="rId53"/>
    <p:sldLayoutId id="2147483932" r:id="rId54"/>
    <p:sldLayoutId id="2147483933" r:id="rId55"/>
    <p:sldLayoutId id="2147483934" r:id="rId56"/>
    <p:sldLayoutId id="2147483935" r:id="rId57"/>
    <p:sldLayoutId id="2147483936" r:id="rId58"/>
    <p:sldLayoutId id="2147483937" r:id="rId59"/>
    <p:sldLayoutId id="2147483938" r:id="rId60"/>
    <p:sldLayoutId id="2147483939" r:id="rId61"/>
    <p:sldLayoutId id="2147483940" r:id="rId62"/>
    <p:sldLayoutId id="2147483941" r:id="rId63"/>
    <p:sldLayoutId id="2147483942" r:id="rId64"/>
    <p:sldLayoutId id="2147483943" r:id="rId65"/>
    <p:sldLayoutId id="2147483944" r:id="rId66"/>
    <p:sldLayoutId id="2147483945" r:id="rId67"/>
    <p:sldLayoutId id="2147483946" r:id="rId68"/>
    <p:sldLayoutId id="2147483947" r:id="rId69"/>
    <p:sldLayoutId id="2147483948" r:id="rId70"/>
    <p:sldLayoutId id="2147483949" r:id="rId71"/>
    <p:sldLayoutId id="2147483950" r:id="rId72"/>
    <p:sldLayoutId id="2147483951" r:id="rId73"/>
    <p:sldLayoutId id="2147483952" r:id="rId74"/>
    <p:sldLayoutId id="2147483953" r:id="rId75"/>
    <p:sldLayoutId id="2147483954" r:id="rId76"/>
    <p:sldLayoutId id="2147483955" r:id="rId77"/>
    <p:sldLayoutId id="2147483956" r:id="rId78"/>
    <p:sldLayoutId id="2147483957" r:id="rId79"/>
    <p:sldLayoutId id="2147483958" r:id="rId80"/>
    <p:sldLayoutId id="2147483959" r:id="rId81"/>
    <p:sldLayoutId id="2147483960" r:id="rId82"/>
    <p:sldLayoutId id="2147483961" r:id="rId83"/>
    <p:sldLayoutId id="2147483962" r:id="rId84"/>
    <p:sldLayoutId id="2147483963" r:id="rId85"/>
    <p:sldLayoutId id="2147483964" r:id="rId86"/>
    <p:sldLayoutId id="2147483965" r:id="rId87"/>
    <p:sldLayoutId id="2147483966" r:id="rId88"/>
    <p:sldLayoutId id="2147483967" r:id="rId89"/>
    <p:sldLayoutId id="2147483968" r:id="rId90"/>
    <p:sldLayoutId id="2147483969" r:id="rId91"/>
    <p:sldLayoutId id="2147483970" r:id="rId92"/>
    <p:sldLayoutId id="2147483971" r:id="rId93"/>
    <p:sldLayoutId id="2147483972" r:id="rId94"/>
    <p:sldLayoutId id="2147483973" r:id="rId95"/>
    <p:sldLayoutId id="2147483974" r:id="rId96"/>
    <p:sldLayoutId id="2147483975" r:id="rId97"/>
    <p:sldLayoutId id="2147483976" r:id="rId98"/>
    <p:sldLayoutId id="2147483977" r:id="rId99"/>
    <p:sldLayoutId id="2147483978" r:id="rId100"/>
    <p:sldLayoutId id="2147483979" r:id="rId101"/>
    <p:sldLayoutId id="2147483980" r:id="rId102"/>
    <p:sldLayoutId id="2147483981" r:id="rId103"/>
    <p:sldLayoutId id="2147483982" r:id="rId104"/>
    <p:sldLayoutId id="2147483983" r:id="rId105"/>
    <p:sldLayoutId id="2147483984" r:id="rId106"/>
    <p:sldLayoutId id="2147483985" r:id="rId107"/>
    <p:sldLayoutId id="2147483986" r:id="rId108"/>
    <p:sldLayoutId id="2147483987" r:id="rId109"/>
    <p:sldLayoutId id="2147483988" r:id="rId110"/>
    <p:sldLayoutId id="2147483989" r:id="rId111"/>
    <p:sldLayoutId id="2147483990" r:id="rId112"/>
    <p:sldLayoutId id="2147483991" r:id="rId113"/>
    <p:sldLayoutId id="2147483992" r:id="rId114"/>
    <p:sldLayoutId id="2147483993" r:id="rId115"/>
    <p:sldLayoutId id="2147483994" r:id="rId116"/>
    <p:sldLayoutId id="2147483995" r:id="rId117"/>
    <p:sldLayoutId id="2147483996" r:id="rId118"/>
    <p:sldLayoutId id="2147483997" r:id="rId119"/>
    <p:sldLayoutId id="2147483998" r:id="rId120"/>
    <p:sldLayoutId id="2147483999" r:id="rId121"/>
    <p:sldLayoutId id="2147484000" r:id="rId122"/>
    <p:sldLayoutId id="2147484001" r:id="rId123"/>
    <p:sldLayoutId id="2147484002" r:id="rId124"/>
    <p:sldLayoutId id="2147484003" r:id="rId125"/>
    <p:sldLayoutId id="2147484004" r:id="rId126"/>
    <p:sldLayoutId id="2147484005" r:id="rId127"/>
    <p:sldLayoutId id="2147484006" r:id="rId128"/>
    <p:sldLayoutId id="2147484007" r:id="rId129"/>
    <p:sldLayoutId id="2147484008" r:id="rId130"/>
    <p:sldLayoutId id="2147484009" r:id="rId131"/>
    <p:sldLayoutId id="2147484010" r:id="rId132"/>
    <p:sldLayoutId id="2147484011" r:id="rId133"/>
    <p:sldLayoutId id="2147484012" r:id="rId134"/>
    <p:sldLayoutId id="2147484013" r:id="rId135"/>
    <p:sldLayoutId id="2147484014" r:id="rId136"/>
    <p:sldLayoutId id="2147484015" r:id="rId137"/>
    <p:sldLayoutId id="2147484016" r:id="rId138"/>
    <p:sldLayoutId id="2147484017" r:id="rId139"/>
    <p:sldLayoutId id="2147484018" r:id="rId140"/>
    <p:sldLayoutId id="2147484019" r:id="rId141"/>
    <p:sldLayoutId id="2147484020" r:id="rId142"/>
    <p:sldLayoutId id="2147484021" r:id="rId143"/>
    <p:sldLayoutId id="2147484022" r:id="rId144"/>
    <p:sldLayoutId id="2147484023" r:id="rId145"/>
    <p:sldLayoutId id="2147484024" r:id="rId146"/>
    <p:sldLayoutId id="2147484025" r:id="rId147"/>
    <p:sldLayoutId id="2147484026" r:id="rId148"/>
    <p:sldLayoutId id="2147484027" r:id="rId149"/>
    <p:sldLayoutId id="2147484028" r:id="rId150"/>
    <p:sldLayoutId id="2147484029" r:id="rId151"/>
    <p:sldLayoutId id="2147484030" r:id="rId152"/>
    <p:sldLayoutId id="2147484031" r:id="rId153"/>
    <p:sldLayoutId id="2147484032" r:id="rId154"/>
    <p:sldLayoutId id="2147484033" r:id="rId155"/>
    <p:sldLayoutId id="2147484034" r:id="rId156"/>
    <p:sldLayoutId id="2147484035" r:id="rId157"/>
    <p:sldLayoutId id="2147484036" r:id="rId158"/>
    <p:sldLayoutId id="2147484037" r:id="rId159"/>
    <p:sldLayoutId id="2147484038" r:id="rId160"/>
    <p:sldLayoutId id="2147484039" r:id="rId161"/>
    <p:sldLayoutId id="2147484040" r:id="rId162"/>
    <p:sldLayoutId id="2147484041" r:id="rId163"/>
    <p:sldLayoutId id="2147484042" r:id="rId164"/>
    <p:sldLayoutId id="2147484043" r:id="rId165"/>
    <p:sldLayoutId id="2147484044" r:id="rId166"/>
    <p:sldLayoutId id="2147484045" r:id="rId167"/>
    <p:sldLayoutId id="2147484046" r:id="rId168"/>
    <p:sldLayoutId id="2147484047" r:id="rId169"/>
    <p:sldLayoutId id="2147484048" r:id="rId17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chemeClr val="tx1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Tx/>
        <a:buNone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L="247644" marR="0" lvl="1" indent="-247644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2pPr>
      <a:lvl3pPr marL="247644" marR="0" lvl="2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3pPr>
      <a:lvl4pPr marL="247644" marR="0" lvl="3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4pPr>
      <a:lvl5pPr marL="247644" marR="0" lvl="4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3">
          <p15:clr>
            <a:srgbClr val="F26B43"/>
          </p15:clr>
        </p15:guide>
        <p15:guide id="2" pos="5579">
          <p15:clr>
            <a:srgbClr val="F26B43"/>
          </p15:clr>
        </p15:guide>
        <p15:guide id="3" pos="184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581">
          <p15:clr>
            <a:srgbClr val="F26B43"/>
          </p15:clr>
        </p15:guide>
        <p15:guide id="6" pos="2154">
          <p15:clr>
            <a:srgbClr val="F26B43"/>
          </p15:clr>
        </p15:guide>
        <p15:guide id="7" pos="2332">
          <p15:clr>
            <a:srgbClr val="F26B43"/>
          </p15:clr>
        </p15:guide>
        <p15:guide id="8" orient="horz" pos="3055">
          <p15:clr>
            <a:srgbClr val="F26B43"/>
          </p15:clr>
        </p15:guide>
        <p15:guide id="9" orient="horz" pos="2871">
          <p15:clr>
            <a:srgbClr val="F26B43"/>
          </p15:clr>
        </p15:guide>
        <p15:guide id="10" pos="369">
          <p15:clr>
            <a:srgbClr val="F26B43"/>
          </p15:clr>
        </p15:guide>
        <p15:guide id="11" pos="5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mplifund.zendesk.com/hc/en-us/articles/360055675314-AmpliFund-Applicant-Portal-Applicant-Portal-Administration-Section" TargetMode="External"/><Relationship Id="rId3" Type="http://schemas.openxmlformats.org/officeDocument/2006/relationships/hyperlink" Target="https://amplifund.zendesk.com/hc/en-us/articles/360057503033-AmpliFund-Applicant-Portal-Applicant-Portal-Navigation" TargetMode="External"/><Relationship Id="rId7" Type="http://schemas.openxmlformats.org/officeDocument/2006/relationships/hyperlink" Target="https://amplifund.zendesk.com/hc/en-us/articles/360057503873-AmpliFund-Applicant-Portal-How-to-complete-a-performance-plan-template" TargetMode="External"/><Relationship Id="rId2" Type="http://schemas.openxmlformats.org/officeDocument/2006/relationships/hyperlink" Target="https://amplifund.zendesk.com/hc/en-us/articles/360057502973-AmpliFund-Applicant-Portal-New-User-Registration" TargetMode="External"/><Relationship Id="rId1" Type="http://schemas.openxmlformats.org/officeDocument/2006/relationships/slideLayout" Target="../slideLayouts/slideLayout340.xml"/><Relationship Id="rId6" Type="http://schemas.openxmlformats.org/officeDocument/2006/relationships/hyperlink" Target="https://amplifund.zendesk.com/hc/en-us/articles/360057503833-AmpliFund-Applicant-Portal-How-to-complete-a-budget-template" TargetMode="External"/><Relationship Id="rId11" Type="http://schemas.openxmlformats.org/officeDocument/2006/relationships/hyperlink" Target="https://amplifund.zendesk.com/hc/en-us/articles/5600067376403-AmpliFund-Applicant-Portal-Application-Revision" TargetMode="External"/><Relationship Id="rId5" Type="http://schemas.openxmlformats.org/officeDocument/2006/relationships/hyperlink" Target="https://amplifund.zendesk.com/hc/en-us/articles/360055724414-AmpliFund-Applicant-Portal-How-to-complete-an-application" TargetMode="External"/><Relationship Id="rId10" Type="http://schemas.openxmlformats.org/officeDocument/2006/relationships/hyperlink" Target="https://amplifund.zendesk.com/hc/en-us/articles/360055675414-AmpliFund-Applicant-Portal-Returning-to-the-Applicant-Portal" TargetMode="External"/><Relationship Id="rId4" Type="http://schemas.openxmlformats.org/officeDocument/2006/relationships/hyperlink" Target="https://amplifund.zendesk.com/hc/en-us/articles/360057503213-AmpliFund-Applicant-Portal-Opportunity-Overview" TargetMode="External"/><Relationship Id="rId9" Type="http://schemas.openxmlformats.org/officeDocument/2006/relationships/hyperlink" Target="https://amplifund.zendesk.com/hc/en-us/articles/360057564513-AmpliFund-Applicant-Portal-Application-Status-View-Withdraw-Delet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16B73-380B-5F44-FA1A-6D706543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0F1072-FE7B-3772-3794-7662A57AC84F}"/>
              </a:ext>
            </a:extLst>
          </p:cNvPr>
          <p:cNvSpPr/>
          <p:nvPr/>
        </p:nvSpPr>
        <p:spPr>
          <a:xfrm>
            <a:off x="347529" y="500642"/>
            <a:ext cx="5621706" cy="25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Placeholder 10" descr="Laptop and documents on desk">
            <a:extLst>
              <a:ext uri="{FF2B5EF4-FFF2-40B4-BE49-F238E27FC236}">
                <a16:creationId xmlns:a16="http://schemas.microsoft.com/office/drawing/2014/main" id="{0682F6F4-F1AD-FE7D-9B9E-99FE905500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484" b="7484"/>
          <a:stretch/>
        </p:blipFill>
        <p:spPr>
          <a:xfrm>
            <a:off x="0" y="5128183"/>
            <a:ext cx="3048000" cy="1729819"/>
          </a:xfrm>
        </p:spPr>
      </p:pic>
      <p:pic>
        <p:nvPicPr>
          <p:cNvPr id="9" name="Picture Placeholder 8" descr="Curved building">
            <a:extLst>
              <a:ext uri="{FF2B5EF4-FFF2-40B4-BE49-F238E27FC236}">
                <a16:creationId xmlns:a16="http://schemas.microsoft.com/office/drawing/2014/main" id="{D9A39AE2-1DC3-6593-C000-C0D17127C2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7436" b="7436"/>
          <a:stretch/>
        </p:blipFill>
        <p:spPr>
          <a:xfrm>
            <a:off x="3048000" y="3398362"/>
            <a:ext cx="3048001" cy="172982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2962634-5FAC-E9F3-F0F6-81013079C780}"/>
              </a:ext>
            </a:extLst>
          </p:cNvPr>
          <p:cNvSpPr>
            <a:spLocks noGrp="1"/>
          </p:cNvSpPr>
          <p:nvPr/>
        </p:nvSpPr>
        <p:spPr>
          <a:xfrm>
            <a:off x="6527799" y="3275108"/>
            <a:ext cx="4240286" cy="185361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4800" b="0" i="0" u="none" strike="noStrike" cap="none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A125D-63BC-8921-79BF-876442D91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816" y="5732047"/>
            <a:ext cx="1570463" cy="522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8645A-6479-180B-D779-311BAEA96D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  <a:alphaModFix amt="20000"/>
          </a:blip>
          <a:srcRect l="24782" r="24966"/>
          <a:stretch/>
        </p:blipFill>
        <p:spPr>
          <a:xfrm rot="10800000">
            <a:off x="0" y="3678410"/>
            <a:ext cx="3047999" cy="1863746"/>
          </a:xfrm>
          <a:prstGeom prst="rect">
            <a:avLst/>
          </a:prstGeom>
        </p:spPr>
      </p:pic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8009380B-6DEF-4A04-C1CC-6BC49DAA9822}"/>
              </a:ext>
            </a:extLst>
          </p:cNvPr>
          <p:cNvSpPr txBox="1">
            <a:spLocks/>
          </p:cNvSpPr>
          <p:nvPr/>
        </p:nvSpPr>
        <p:spPr>
          <a:xfrm>
            <a:off x="6528399" y="5542698"/>
            <a:ext cx="3468360" cy="306387"/>
          </a:xfrm>
          <a:ln>
            <a:solidFill>
              <a:schemeClr val="bg2"/>
            </a:solidFill>
          </a:ln>
        </p:spPr>
        <p:txBody>
          <a:bodyPr lIns="91440" tIns="45720" rIns="91440" bIns="4572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1978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6E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blue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D73E6912-D351-8F89-5EEF-36B80607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7" y="763343"/>
            <a:ext cx="5724525" cy="2009775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0AF5BF45-0CA9-3A57-5003-72B3D22EC98F}"/>
              </a:ext>
            </a:extLst>
          </p:cNvPr>
          <p:cNvSpPr>
            <a:spLocks noGrp="1"/>
          </p:cNvSpPr>
          <p:nvPr/>
        </p:nvSpPr>
        <p:spPr>
          <a:xfrm>
            <a:off x="6903184" y="1905551"/>
            <a:ext cx="4497048" cy="298562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4800" b="0" i="0" u="none" strike="noStrike" cap="none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itchFamily="2" charset="77"/>
                <a:cs typeface="Arial"/>
                <a:sym typeface="Arial"/>
              </a:rPr>
              <a:t>Applicant</a:t>
            </a: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20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70824-7CB6-464B-188C-05CBB063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4468FF-4B48-07C6-E006-81E547CC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Progress Bar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6AE24BBD-0DB1-C201-703A-5611D33C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1" y="2267521"/>
            <a:ext cx="8445745" cy="27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2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9E0CF-94AC-915B-75A7-C025AF806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057ED3-C660-7B20-B901-3A6241CE92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 can complete the </a:t>
            </a:r>
            <a:r>
              <a:rPr lang="en-US" sz="2400" dirty="0"/>
              <a:t>application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sections in </a:t>
            </a:r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any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Click on the </a:t>
            </a:r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circle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 of a section to navigate to that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 must hit </a:t>
            </a:r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Save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 or </a:t>
            </a:r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Mark as Complete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to save your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If you’ve marked a section as </a:t>
            </a: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“Mark as Complete”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 can go back and </a:t>
            </a:r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edit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 that section by hitting </a:t>
            </a:r>
            <a:r>
              <a:rPr lang="en-US" sz="2400" i="1" dirty="0">
                <a:latin typeface="Poppins" panose="00000500000000000000" pitchFamily="2" charset="0"/>
                <a:cs typeface="Poppins" panose="00000500000000000000" pitchFamily="2" charset="0"/>
              </a:rPr>
              <a:t>“Mark as in Progress”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u="sng" dirty="0"/>
              <a:t>Every section must be marked as complete to submit your application</a:t>
            </a:r>
          </a:p>
          <a:p>
            <a:endParaRPr lang="en-US" sz="2400" dirty="0"/>
          </a:p>
          <a:p>
            <a:r>
              <a:rPr lang="en-US" sz="2400" dirty="0"/>
              <a:t>Submitted applications cannot be edited, you may </a:t>
            </a:r>
            <a:r>
              <a:rPr lang="en-US" sz="2400" b="1" dirty="0"/>
              <a:t>withdraw</a:t>
            </a:r>
            <a:r>
              <a:rPr lang="en-US" sz="2400" dirty="0"/>
              <a:t> but would need to complete a new application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65922-1C25-B554-AF3C-9D7DFE01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61AA7-E927-FEA0-1385-2D953958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032" y="4407719"/>
            <a:ext cx="2095792" cy="6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37699-E6CE-D1BD-BF3E-DFE770FE3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05" r="1861" b="20462"/>
          <a:stretch/>
        </p:blipFill>
        <p:spPr>
          <a:xfrm>
            <a:off x="5786363" y="4537190"/>
            <a:ext cx="1635854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DAFC7-019E-FC6A-6D9E-8C0746BF8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BBBA69-4540-669E-CAE0-141A1528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5" y="576864"/>
            <a:ext cx="8272443" cy="379413"/>
          </a:xfrm>
        </p:spPr>
        <p:txBody>
          <a:bodyPr>
            <a:normAutofit/>
          </a:bodyPr>
          <a:lstStyle/>
          <a:p>
            <a:r>
              <a:rPr lang="en-US" dirty="0"/>
              <a:t>Application Submitted email confirmation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AB9E7-1A27-46FF-174B-CAFB0AF0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759" y="1406917"/>
            <a:ext cx="6144482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48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8741FE-7BA8-E79B-278F-DC4B7E27EE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Welcome &amp; Introductions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Getting ready to register on the Euna Grants Applicant Portal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Applicant Portal Demonstration</a:t>
            </a:r>
          </a:p>
          <a:p>
            <a:pPr marL="704844" lvl="1" indent="-457200"/>
            <a:r>
              <a:rPr lang="en-US" sz="2400" dirty="0"/>
              <a:t>Navigation Overview</a:t>
            </a:r>
          </a:p>
          <a:p>
            <a:pPr marL="704844" lvl="1" indent="-457200"/>
            <a:r>
              <a:rPr lang="en-US" sz="2400" dirty="0"/>
              <a:t>Opportunity Review</a:t>
            </a:r>
          </a:p>
          <a:p>
            <a:pPr marL="704844" lvl="1" indent="-457200"/>
            <a:r>
              <a:rPr lang="en-US" sz="2400" dirty="0"/>
              <a:t>Application Process Review</a:t>
            </a:r>
          </a:p>
          <a:p>
            <a:pPr marL="704844" lvl="1" indent="-457200"/>
            <a:r>
              <a:rPr lang="en-US" sz="2400" dirty="0"/>
              <a:t>Administration Section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Q&amp;A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543BCE-5D85-CB13-2178-2B9182BC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33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BB7A-876A-02D5-87E0-EC138CFB4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7DBD3-ED57-E3EF-7E64-33D6624913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Google Chrome (current supported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Mozilla Firefox (current supported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Microsoft Edge (current supported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Apple Safari 10+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64F13-97CA-E968-1D94-44A4AFBC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Browsers</a:t>
            </a:r>
          </a:p>
        </p:txBody>
      </p:sp>
    </p:spTree>
    <p:extLst>
      <p:ext uri="{BB962C8B-B14F-4D97-AF65-F5344CB8AC3E}">
        <p14:creationId xmlns:p14="http://schemas.microsoft.com/office/powerpoint/2010/main" val="24506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32C93-3D2B-2B07-9849-A141D633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6B5C8E-9942-CD79-356A-ECA45CEB7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User registration is required to:</a:t>
            </a:r>
          </a:p>
          <a:p>
            <a:pPr marL="419094" lvl="1" indent="-171450"/>
            <a:r>
              <a:rPr lang="en-US" sz="2000" dirty="0"/>
              <a:t>Save an opportunity</a:t>
            </a:r>
          </a:p>
          <a:p>
            <a:pPr marL="419094" lvl="1" indent="-171450"/>
            <a:r>
              <a:rPr lang="en-US" sz="2000" dirty="0"/>
              <a:t>Apply for an opportunity</a:t>
            </a:r>
          </a:p>
          <a:p>
            <a:pPr lvl="1"/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Information you’ll need to register:</a:t>
            </a:r>
          </a:p>
          <a:p>
            <a:pPr marL="419094" lvl="1" indent="-171450"/>
            <a:r>
              <a:rPr lang="en-US" sz="2000" dirty="0"/>
              <a:t>Email address</a:t>
            </a:r>
          </a:p>
          <a:p>
            <a:pPr marL="419094" lvl="1" indent="-171450"/>
            <a:r>
              <a:rPr lang="en-US" sz="2000" dirty="0"/>
              <a:t>Contact information</a:t>
            </a:r>
          </a:p>
          <a:p>
            <a:pPr marL="419094" lvl="1" indent="-171450"/>
            <a:r>
              <a:rPr lang="en-US" sz="2000" dirty="0"/>
              <a:t>Organization contact information</a:t>
            </a:r>
          </a:p>
          <a:p>
            <a:pPr lvl="1"/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What happens next?</a:t>
            </a:r>
          </a:p>
          <a:p>
            <a:pPr marL="419094" lvl="1" indent="-171450"/>
            <a:r>
              <a:rPr lang="en-US" sz="2000" dirty="0"/>
              <a:t>Accept the terms &amp; conditions then you’ll have full access to the applicant portal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DF6C13-82CD-ACDF-0C21-A6B66D76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Registration Basics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002A7-113C-7ACC-CCF0-91256B2690AE}"/>
              </a:ext>
            </a:extLst>
          </p:cNvPr>
          <p:cNvSpPr/>
          <p:nvPr/>
        </p:nvSpPr>
        <p:spPr>
          <a:xfrm>
            <a:off x="1258349" y="5612235"/>
            <a:ext cx="9857064" cy="88084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 enable collaboration across your organization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one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user should set up the organization and invite users</a:t>
            </a:r>
          </a:p>
        </p:txBody>
      </p:sp>
    </p:spTree>
    <p:extLst>
      <p:ext uri="{BB962C8B-B14F-4D97-AF65-F5344CB8AC3E}">
        <p14:creationId xmlns:p14="http://schemas.microsoft.com/office/powerpoint/2010/main" val="83434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60E40B1-9D6D-A3F4-82B9-11CED2C9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Applicant Portal Demonstration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BCB67-0988-49C0-A0FC-C8CFC9CD29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0713"/>
            <a:ext cx="371475" cy="3079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1FB4C-B48C-6B44-ABE1-B60DDB41E595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3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FD816-8220-DACE-8665-8DA6063C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BE3178-DB76-4D40-C447-407DEFC0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0FCA2-5DA6-5779-3D97-3ED2B2FF10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0713"/>
            <a:ext cx="371475" cy="3079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1FB4C-B48C-6B44-ABE1-B60DDB41E595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2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ED4F8-F48F-04D2-7E60-E52A2136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9A9EE5-A444-85EA-4548-0852AB2258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2"/>
              </a:rPr>
              <a:t>Applicant Portal: New User Registration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3"/>
              </a:rPr>
              <a:t>Applicant Portal: Applicant Portal Navigation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4"/>
              </a:rPr>
              <a:t>Applicant Portal: Opportunity Overview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5"/>
              </a:rPr>
              <a:t>Applicant Portal: How to complete an application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6"/>
              </a:rPr>
              <a:t>Applicant Portal: How to complete a budget template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Applicant Portal: How to complete a performance plan template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8"/>
              </a:rPr>
              <a:t>Applicant Portal: Applicant Portal Administration Section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9"/>
              </a:rPr>
              <a:t>Applicant Portal: Application Status - View, Withdraw, Delete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10"/>
              </a:rPr>
              <a:t>Applicant Portal: Returning to the Applicant Portal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Lato" panose="020F0502020204030203" pitchFamily="34" charset="0"/>
                <a:hlinkClick r:id="rId11"/>
              </a:rPr>
              <a:t>Applicant Portal: Application Revision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4CF8F8-4D80-0737-4A68-7DE0E6A1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Applicant Video Resources</a:t>
            </a:r>
          </a:p>
        </p:txBody>
      </p:sp>
    </p:spTree>
    <p:extLst>
      <p:ext uri="{BB962C8B-B14F-4D97-AF65-F5344CB8AC3E}">
        <p14:creationId xmlns:p14="http://schemas.microsoft.com/office/powerpoint/2010/main" val="227386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41BB-E852-987E-C504-708E8C28E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9BE77D-56AD-E82A-63A2-20B83BD1F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View applications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Update account information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Add users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Access FAQ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3A3D66-206D-9BF4-DC9E-27F7211D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Administration Section Features</a:t>
            </a:r>
          </a:p>
        </p:txBody>
      </p:sp>
    </p:spTree>
    <p:extLst>
      <p:ext uri="{BB962C8B-B14F-4D97-AF65-F5344CB8AC3E}">
        <p14:creationId xmlns:p14="http://schemas.microsoft.com/office/powerpoint/2010/main" val="245084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BB77B-2D43-0925-DF87-D72C5957E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2E3DB-02BF-4B44-83FB-95FB936BE3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7" y="1700784"/>
            <a:ext cx="11287125" cy="485546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Click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Complete Project Information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Complete Application form(s)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Complete Budget template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Mark each section as Complete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Review &amp; Download Application (if desired)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Click Submit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596EB5-FAEB-4579-D8A2-549FDC33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Steps to complete an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C6DB8-A4CD-8281-1EDF-E35C5609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23" y="1631404"/>
            <a:ext cx="952633" cy="562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0E3FB-581C-DCB8-E64B-4F5387586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84" y="4557057"/>
            <a:ext cx="2095792" cy="60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37959-A40A-3406-EA0F-606731330075}"/>
              </a:ext>
            </a:extLst>
          </p:cNvPr>
          <p:cNvSpPr txBox="1"/>
          <p:nvPr/>
        </p:nvSpPr>
        <p:spPr>
          <a:xfrm>
            <a:off x="7237768" y="4356997"/>
            <a:ext cx="3946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FFF3E-3E76-55D8-642E-EE119BDDF3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8" t="8034" r="9448" b="3882"/>
          <a:stretch>
            <a:fillRect/>
          </a:stretch>
        </p:blipFill>
        <p:spPr>
          <a:xfrm>
            <a:off x="7632428" y="4481924"/>
            <a:ext cx="603504" cy="637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0F6AB-4676-C5C6-01A3-9494C5B0A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976" y="5286479"/>
            <a:ext cx="1333686" cy="63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AB02B-829F-678C-A9D0-CAC9B894A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061" y="6082627"/>
            <a:ext cx="1114581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64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4_Simple Light">
  <a:themeElements>
    <a:clrScheme name="Simple Light">
      <a:dk1>
        <a:srgbClr val="281978"/>
      </a:dk1>
      <a:lt1>
        <a:srgbClr val="FFFFFF"/>
      </a:lt1>
      <a:dk2>
        <a:srgbClr val="FF6E13"/>
      </a:dk2>
      <a:lt2>
        <a:srgbClr val="823278"/>
      </a:lt2>
      <a:accent1>
        <a:srgbClr val="96AFFA"/>
      </a:accent1>
      <a:accent2>
        <a:srgbClr val="D73737"/>
      </a:accent2>
      <a:accent3>
        <a:srgbClr val="80370A"/>
      </a:accent3>
      <a:accent4>
        <a:srgbClr val="404064"/>
      </a:accent4>
      <a:accent5>
        <a:srgbClr val="191048"/>
      </a:accent5>
      <a:accent6>
        <a:srgbClr val="401A3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5_Simple Light">
  <a:themeElements>
    <a:clrScheme name="Simple Light">
      <a:dk1>
        <a:srgbClr val="281978"/>
      </a:dk1>
      <a:lt1>
        <a:srgbClr val="FFFFFF"/>
      </a:lt1>
      <a:dk2>
        <a:srgbClr val="FF6E13"/>
      </a:dk2>
      <a:lt2>
        <a:srgbClr val="823278"/>
      </a:lt2>
      <a:accent1>
        <a:srgbClr val="96AFFA"/>
      </a:accent1>
      <a:accent2>
        <a:srgbClr val="D73737"/>
      </a:accent2>
      <a:accent3>
        <a:srgbClr val="80370A"/>
      </a:accent3>
      <a:accent4>
        <a:srgbClr val="404064"/>
      </a:accent4>
      <a:accent5>
        <a:srgbClr val="191048"/>
      </a:accent5>
      <a:accent6>
        <a:srgbClr val="401A3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03C580A1A85346B6D5FC00F0C8C57F" ma:contentTypeVersion="28" ma:contentTypeDescription="Create a new document." ma:contentTypeScope="" ma:versionID="ca1fe652ba3145bb71a860b8579bc3c0">
  <xsd:schema xmlns:xsd="http://www.w3.org/2001/XMLSchema" xmlns:xs="http://www.w3.org/2001/XMLSchema" xmlns:p="http://schemas.microsoft.com/office/2006/metadata/properties" xmlns:ns1="http://schemas.microsoft.com/sharepoint/v3" xmlns:ns2="15f2d29a-783a-455a-b8a8-1f2fa8c5e7d6" xmlns:ns3="83fd7b6e-5f23-487e-aad6-cb3ca280b681" targetNamespace="http://schemas.microsoft.com/office/2006/metadata/properties" ma:root="true" ma:fieldsID="1d9ed73e61720224315b1ef5de3259c0" ns1:_="" ns2:_="" ns3:_="">
    <xsd:import namespace="http://schemas.microsoft.com/sharepoint/v3"/>
    <xsd:import namespace="15f2d29a-783a-455a-b8a8-1f2fa8c5e7d6"/>
    <xsd:import namespace="83fd7b6e-5f23-487e-aad6-cb3ca280b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ddressesDeficiencyNumber" minOccurs="0"/>
                <xsd:element ref="ns2:Notes" minOccurs="0"/>
                <xsd:element ref="ns2:MediaServiceObjectDetectorVersions" minOccurs="0"/>
                <xsd:element ref="ns2:Topic" minOccurs="0"/>
                <xsd:element ref="ns2:MktgType" minOccurs="0"/>
                <xsd:element ref="ns2:MediaServiceSearchProperties" minOccurs="0"/>
                <xsd:element ref="ns2:_Flow_SignoffStatus" minOccurs="0"/>
                <xsd:element ref="ns2:FileInformation" minOccurs="0"/>
                <xsd:element ref="ns2:Statu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2d29a-783a-455a-b8a8-1f2fa8c5e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60cf8c24-38e8-4674-a2fb-c8c4aaf72d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ddressesDeficiencyNumber" ma:index="27" nillable="true" ma:displayName="Addresses Deficiency Number" ma:format="Dropdown" ma:internalName="AddressesDeficiencyNumber">
      <xsd:simpleType>
        <xsd:restriction base="dms:Text">
          <xsd:maxLength value="255"/>
        </xsd:restriction>
      </xsd:simpleType>
    </xsd:element>
    <xsd:element name="Notes" ma:index="2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opic" ma:index="30" nillable="true" ma:displayName="Topic" ma:format="Dropdown" ma:internalName="Topic">
      <xsd:simpleType>
        <xsd:restriction base="dms:Choice">
          <xsd:enumeration value="Award Closeout"/>
          <xsd:enumeration value="Buyers Journey"/>
          <xsd:enumeration value="Capacity"/>
          <xsd:enumeration value="Centralization"/>
          <xsd:enumeration value="Compliance"/>
          <xsd:enumeration value="Equity"/>
          <xsd:enumeration value="Finance"/>
          <xsd:enumeration value="Funding"/>
          <xsd:enumeration value="Grant Management"/>
          <xsd:enumeration value="Grant Writing"/>
          <xsd:enumeration value="Internal Controls"/>
          <xsd:enumeration value="Process"/>
          <xsd:enumeration value="Product"/>
          <xsd:enumeration value="Reporting"/>
          <xsd:enumeration value="Risk Assessment"/>
          <xsd:enumeration value="Subrecipient Monitoring"/>
        </xsd:restriction>
      </xsd:simpleType>
    </xsd:element>
    <xsd:element name="MktgType" ma:index="31" nillable="true" ma:displayName="Mktg Type" ma:format="Dropdown" ma:internalName="MktgType">
      <xsd:simpleType>
        <xsd:restriction base="dms:Choice">
          <xsd:enumeration value="Buyers Guide"/>
          <xsd:enumeration value="Case Study"/>
          <xsd:enumeration value="Checklist"/>
          <xsd:enumeration value="Explainer"/>
          <xsd:enumeration value="Guide"/>
          <xsd:enumeration value="Infographic"/>
          <xsd:enumeration value="One Pager/Sheet"/>
          <xsd:enumeration value="Template"/>
          <xsd:enumeration value="Tool"/>
          <xsd:enumeration value="Toolkit"/>
        </xsd:restriction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33" nillable="true" ma:displayName="Sign-off status" ma:internalName="Sign_x002d_off_x0020_status">
      <xsd:simpleType>
        <xsd:restriction base="dms:Text"/>
      </xsd:simpleType>
    </xsd:element>
    <xsd:element name="FileInformation" ma:index="34" nillable="true" ma:displayName="File Information" ma:format="Dropdown" ma:internalName="FileInformation">
      <xsd:simpleType>
        <xsd:restriction base="dms:Note">
          <xsd:maxLength value="255"/>
        </xsd:restriction>
      </xsd:simpleType>
    </xsd:element>
    <xsd:element name="Status" ma:index="35" nillable="true" ma:displayName="Status" ma:format="Dropdown" ma:internalName="Status">
      <xsd:simpleType>
        <xsd:restriction base="dms:Choice">
          <xsd:enumeration value="Not Started"/>
          <xsd:enumeration value="Building"/>
          <xsd:enumeration value="Ready for Video "/>
          <xsd:enumeration value="Creating Video"/>
          <xsd:enumeration value="Video Done"/>
          <xsd:enumeration value="Completed"/>
        </xsd:restriction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d7b6e-5f23-487e-aad6-cb3ca280b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1eb8c3d6-f22f-40d2-9ae6-2248fa7fcd5e}" ma:internalName="TaxCatchAll" ma:showField="CatchAllData" ma:web="83fd7b6e-5f23-487e-aad6-cb3ca280b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ktgType xmlns="15f2d29a-783a-455a-b8a8-1f2fa8c5e7d6" xsi:nil="true"/>
    <lcf76f155ced4ddcb4097134ff3c332f xmlns="15f2d29a-783a-455a-b8a8-1f2fa8c5e7d6">
      <Terms xmlns="http://schemas.microsoft.com/office/infopath/2007/PartnerControls"/>
    </lcf76f155ced4ddcb4097134ff3c332f>
    <TaxCatchAll xmlns="83fd7b6e-5f23-487e-aad6-cb3ca280b681" xsi:nil="true"/>
    <Status xmlns="15f2d29a-783a-455a-b8a8-1f2fa8c5e7d6" xsi:nil="true"/>
    <FileInformation xmlns="15f2d29a-783a-455a-b8a8-1f2fa8c5e7d6" xsi:nil="true"/>
    <_ip_UnifiedCompliancePolicyProperties xmlns="http://schemas.microsoft.com/sharepoint/v3" xsi:nil="true"/>
    <AddressesDeficiencyNumber xmlns="15f2d29a-783a-455a-b8a8-1f2fa8c5e7d6" xsi:nil="true"/>
    <Notes xmlns="15f2d29a-783a-455a-b8a8-1f2fa8c5e7d6" xsi:nil="true"/>
    <Topic xmlns="15f2d29a-783a-455a-b8a8-1f2fa8c5e7d6" xsi:nil="true"/>
    <_Flow_SignoffStatus xmlns="15f2d29a-783a-455a-b8a8-1f2fa8c5e7d6" xsi:nil="true"/>
    <_dlc_DocId xmlns="83fd7b6e-5f23-487e-aad6-cb3ca280b681">46RQJNK23EVN-1337156804-102383</_dlc_DocId>
    <_dlc_DocIdUrl xmlns="83fd7b6e-5f23-487e-aad6-cb3ca280b681">
      <Url>https://eunasolutions.sharepoint.com/teams/GrantsStreamLinkCloudDrive/_layouts/15/DocIdRedir.aspx?ID=46RQJNK23EVN-1337156804-102383</Url>
      <Description>46RQJNK23EVN-1337156804-102383</Description>
    </_dlc_DocIdUrl>
  </documentManagement>
</p:properties>
</file>

<file path=customXml/itemProps1.xml><?xml version="1.0" encoding="utf-8"?>
<ds:datastoreItem xmlns:ds="http://schemas.openxmlformats.org/officeDocument/2006/customXml" ds:itemID="{E63E29CB-3344-47C5-8ADB-72977C1968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5f2d29a-783a-455a-b8a8-1f2fa8c5e7d6"/>
    <ds:schemaRef ds:uri="83fd7b6e-5f23-487e-aad6-cb3ca280b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5AB660-0348-4A13-8D02-AA1105ADD9C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568469E-239E-4A46-9389-38BCC879D74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D489DCC-0615-4BC6-A96D-EC2E9EBED701}">
  <ds:schemaRefs>
    <ds:schemaRef ds:uri="http://schemas.microsoft.com/sharepoint/v3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3fd7b6e-5f23-487e-aad6-cb3ca280b681"/>
    <ds:schemaRef ds:uri="15f2d29a-783a-455a-b8a8-1f2fa8c5e7d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353</Words>
  <Application>Microsoft Office PowerPoint</Application>
  <PresentationFormat>Widescreen</PresentationFormat>
  <Paragraphs>90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Aptos</vt:lpstr>
      <vt:lpstr>Arial</vt:lpstr>
      <vt:lpstr>Calibri</vt:lpstr>
      <vt:lpstr>Century Gothic</vt:lpstr>
      <vt:lpstr>Lato</vt:lpstr>
      <vt:lpstr>Montserrat</vt:lpstr>
      <vt:lpstr>Montserrat Medium</vt:lpstr>
      <vt:lpstr>Poppins</vt:lpstr>
      <vt:lpstr>Poppins </vt:lpstr>
      <vt:lpstr>Poppins Medium</vt:lpstr>
      <vt:lpstr>Public Sans</vt:lpstr>
      <vt:lpstr>Public Sans Light</vt:lpstr>
      <vt:lpstr>Wingdings</vt:lpstr>
      <vt:lpstr>4_Simple Light</vt:lpstr>
      <vt:lpstr>5_Simple Light</vt:lpstr>
      <vt:lpstr>PowerPoint Presentation</vt:lpstr>
      <vt:lpstr>Agenda</vt:lpstr>
      <vt:lpstr>Supported Browsers</vt:lpstr>
      <vt:lpstr>User Registration Basics</vt:lpstr>
      <vt:lpstr>Applicant Portal Demonstration</vt:lpstr>
      <vt:lpstr>Q&amp;A</vt:lpstr>
      <vt:lpstr>Applicant Video Resources</vt:lpstr>
      <vt:lpstr>Key Administration Section Features</vt:lpstr>
      <vt:lpstr>Key Steps to complete an application</vt:lpstr>
      <vt:lpstr>Application Progress Bar</vt:lpstr>
      <vt:lpstr>Application Tips</vt:lpstr>
      <vt:lpstr>Application Submitted email confirmation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Naufel</dc:creator>
  <cp:lastModifiedBy>Emily Naufel</cp:lastModifiedBy>
  <cp:revision>2</cp:revision>
  <dcterms:created xsi:type="dcterms:W3CDTF">2025-10-31T15:48:51Z</dcterms:created>
  <dcterms:modified xsi:type="dcterms:W3CDTF">2025-10-31T16:24:05Z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2025-10-31T15:51:24Z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c9323cff-c6ee-49fb-9b13-d1098e7c8cd7</vt:lpwstr>
  </property>
  <property fmtid="{D5CDD505-2E9C-101B-9397-08002B2CF9AE}" pid="7" name="MSIP_Label_defa4170-0d19-0005-0004-bc88714345d2_ActionId">
    <vt:lpwstr>03467a59-824c-4cde-a7b3-abb9622b9139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0x010100FA03C580A1A85346B6D5FC00F0C8C57F</vt:lpwstr>
  </property>
  <property fmtid="{D5CDD505-2E9C-101B-9397-08002B2CF9AE}" pid="11" name="_dlc_DocIdItemGuid">
    <vt:lpwstr>aa016dec-0a9c-4ef6-9b96-408c322ed0d4</vt:lpwstr>
  </property>
  <property fmtid="{D5CDD505-2E9C-101B-9397-08002B2CF9AE}" pid="12" name="MediaServiceImageTags">
    <vt:lpwstr/>
  </property>
</Properties>
</file>