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  <p:sldMasterId id="2147483972" r:id="rId6"/>
  </p:sldMasterIdLst>
  <p:notesMasterIdLst>
    <p:notesMasterId r:id="rId39"/>
  </p:notesMasterIdLst>
  <p:sldIdLst>
    <p:sldId id="2147470814" r:id="rId7"/>
    <p:sldId id="2147470815" r:id="rId8"/>
    <p:sldId id="2147470820" r:id="rId9"/>
    <p:sldId id="2147470819" r:id="rId10"/>
    <p:sldId id="2147470821" r:id="rId11"/>
    <p:sldId id="2147470818" r:id="rId12"/>
    <p:sldId id="2147470822" r:id="rId13"/>
    <p:sldId id="2147470817" r:id="rId14"/>
    <p:sldId id="2147470816" r:id="rId15"/>
    <p:sldId id="2147470823" r:id="rId16"/>
    <p:sldId id="2147470825" r:id="rId17"/>
    <p:sldId id="2147470826" r:id="rId18"/>
    <p:sldId id="2147470824" r:id="rId19"/>
    <p:sldId id="2147470828" r:id="rId20"/>
    <p:sldId id="2147470827" r:id="rId21"/>
    <p:sldId id="2147470829" r:id="rId22"/>
    <p:sldId id="2147470830" r:id="rId23"/>
    <p:sldId id="2147470832" r:id="rId24"/>
    <p:sldId id="2147470831" r:id="rId25"/>
    <p:sldId id="2147470834" r:id="rId26"/>
    <p:sldId id="2147470833" r:id="rId27"/>
    <p:sldId id="2147470836" r:id="rId28"/>
    <p:sldId id="2147470835" r:id="rId29"/>
    <p:sldId id="2147470838" r:id="rId30"/>
    <p:sldId id="2147470837" r:id="rId31"/>
    <p:sldId id="2147470840" r:id="rId32"/>
    <p:sldId id="2147470839" r:id="rId33"/>
    <p:sldId id="2147470841" r:id="rId34"/>
    <p:sldId id="2147470842" r:id="rId35"/>
    <p:sldId id="2147470845" r:id="rId36"/>
    <p:sldId id="2147470843" r:id="rId37"/>
    <p:sldId id="2147470844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5FEC35-1B79-4055-B75E-F6A8E0A550C7}" v="64" dt="2025-10-31T21:13:54.8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ableStyles" Target="tableStyle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EF6E04-CB72-4F3A-921E-AE8AA0A32499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37851E-A179-4ED6-8600-ECF1E8647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590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53611-A1F5-1026-3458-87CBB7CD1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CF1665-96D4-7458-4BF8-048EB8BBBC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FD324C-F4C4-ED44-FEF7-8EB2511EA5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184FAF-B42D-E00D-6BBC-3D6054EDCF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A72722-2459-464F-A06D-CA13AA6B2F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22369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2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2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svg"/></Relationships>
</file>

<file path=ppt/slideLayouts/_rels/slideLayout3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svg"/></Relationships>
</file>

<file path=ppt/slideLayouts/_rels/slideLayout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3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3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3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3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3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3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3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6EB25-5A68-A9A9-4F2D-88278847CE05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 hasCustomPrompt="1"/>
          </p:nvPr>
        </p:nvSpPr>
        <p:spPr>
          <a:xfrm>
            <a:off x="6737855" y="1040232"/>
            <a:ext cx="4497048" cy="376115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800" b="0" i="0">
                <a:solidFill>
                  <a:schemeClr val="bg1"/>
                </a:solidFill>
                <a:latin typeface="Montserrat" pitchFamily="2" charset="77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CA"/>
              <a:t>ASDASD</a:t>
            </a:r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737855" y="5226379"/>
            <a:ext cx="4497048" cy="1271832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 lang="en-CA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F881527B-B5CE-8BF1-0643-060070A5D8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9823" y="1123171"/>
            <a:ext cx="3553892" cy="13179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B60BDA-9B0F-E62A-322F-168A5CB8E799}"/>
              </a:ext>
            </a:extLst>
          </p:cNvPr>
          <p:cNvSpPr/>
          <p:nvPr userDrawn="1"/>
        </p:nvSpPr>
        <p:spPr>
          <a:xfrm>
            <a:off x="3048000" y="5128184"/>
            <a:ext cx="3048000" cy="17298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3016A48-BA41-1941-3498-59363C182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128184"/>
            <a:ext cx="3048000" cy="172981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5FA6C6-1893-F6FA-30A5-DD8D43DF67F7}"/>
              </a:ext>
            </a:extLst>
          </p:cNvPr>
          <p:cNvSpPr/>
          <p:nvPr userDrawn="1"/>
        </p:nvSpPr>
        <p:spPr>
          <a:xfrm>
            <a:off x="0" y="3398365"/>
            <a:ext cx="3048000" cy="17298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76A20D02-F9F2-9AE3-3D02-08DE61E30CB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48000" y="3398365"/>
            <a:ext cx="3048000" cy="172981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347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 hasCustomPrompt="1"/>
          </p:nvPr>
        </p:nvSpPr>
        <p:spPr>
          <a:xfrm>
            <a:off x="389467" y="789519"/>
            <a:ext cx="4546600" cy="344154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800" b="0" i="0">
                <a:latin typeface="Montserrat" pitchFamily="2" charset="77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CA"/>
              <a:t>ASDASD</a:t>
            </a:r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4243" y="5920034"/>
            <a:ext cx="4521824" cy="546385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333" b="0" i="0">
                <a:solidFill>
                  <a:schemeClr val="dk1"/>
                </a:solidFill>
                <a:latin typeface="Public Sans Light" pitchFamily="2" charset="77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 lang="en-C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C6EB25-5A68-A9A9-4F2D-88278847CE05}"/>
              </a:ext>
            </a:extLst>
          </p:cNvPr>
          <p:cNvSpPr/>
          <p:nvPr userDrawn="1"/>
        </p:nvSpPr>
        <p:spPr>
          <a:xfrm>
            <a:off x="5337603" y="3427200"/>
            <a:ext cx="6854399" cy="343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3016A48-BA41-1941-3498-59363C182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64800" y="0"/>
            <a:ext cx="3427200" cy="3427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pic>
        <p:nvPicPr>
          <p:cNvPr id="14" name="Picture 1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7666037-91E2-9F1C-77CF-615C9339B5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14242" y="4567603"/>
            <a:ext cx="3101121" cy="1149999"/>
          </a:xfrm>
          <a:prstGeom prst="rect">
            <a:avLst/>
          </a:prstGeo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308D79E9-09FB-85ED-C318-F1DE44285E2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28361" y="708221"/>
            <a:ext cx="2847584" cy="1877483"/>
          </a:xfrm>
          <a:prstGeom prst="rect">
            <a:avLst/>
          </a:prstGeom>
        </p:spPr>
        <p:txBody>
          <a:bodyPr/>
          <a:lstStyle>
            <a:lvl1pPr algn="ctr">
              <a:defRPr b="0" i="0">
                <a:latin typeface="Montserrat" pitchFamily="2" charset="77"/>
              </a:defRPr>
            </a:lvl1pPr>
            <a:lvl2pPr>
              <a:defRPr b="0" i="0">
                <a:latin typeface="Montserrat" pitchFamily="2" charset="77"/>
              </a:defRPr>
            </a:lvl2pPr>
            <a:lvl3pPr>
              <a:defRPr b="0" i="0">
                <a:latin typeface="Montserrat" pitchFamily="2" charset="77"/>
              </a:defRPr>
            </a:lvl3pPr>
            <a:lvl4pPr>
              <a:defRPr b="0" i="0">
                <a:latin typeface="Montserrat" pitchFamily="2" charset="77"/>
              </a:defRPr>
            </a:lvl4pPr>
            <a:lvl5pPr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/>
              <a:t>Trustworthy </a:t>
            </a:r>
            <a:br>
              <a:rPr lang="en-US"/>
            </a:br>
            <a:r>
              <a:rPr lang="en-US"/>
              <a:t>Purpose-Built</a:t>
            </a:r>
          </a:p>
          <a:p>
            <a:pPr lvl="0"/>
            <a:r>
              <a:rPr lang="en-US"/>
              <a:t>People-Focused</a:t>
            </a:r>
          </a:p>
          <a:p>
            <a:pPr lvl="0"/>
            <a:r>
              <a:rPr lang="en-US"/>
              <a:t>Customer Centric</a:t>
            </a:r>
          </a:p>
          <a:p>
            <a:pPr lvl="0"/>
            <a:r>
              <a:rPr lang="en-US"/>
              <a:t>Dependable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FB9798CD-2A32-EB91-1DE7-823DA95C79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28361" y="2846919"/>
            <a:ext cx="2847584" cy="4191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333" b="0" i="0">
                <a:solidFill>
                  <a:schemeClr val="tx2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KEY THEMES</a:t>
            </a:r>
          </a:p>
        </p:txBody>
      </p:sp>
    </p:spTree>
    <p:extLst>
      <p:ext uri="{BB962C8B-B14F-4D97-AF65-F5344CB8AC3E}">
        <p14:creationId xmlns:p14="http://schemas.microsoft.com/office/powerpoint/2010/main" val="3681536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894872" y="5335009"/>
            <a:ext cx="4402256" cy="66062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 algn="ctr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b="0" i="0">
                <a:solidFill>
                  <a:schemeClr val="accent1"/>
                </a:solidFill>
                <a:latin typeface="Public Sans Light" pitchFamily="2" charset="77"/>
                <a:cs typeface="Arial" panose="020B0604020202020204" pitchFamily="34" charset="0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en-CA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2010" y="2223421"/>
            <a:ext cx="5707985" cy="2376859"/>
          </a:xfrm>
        </p:spPr>
        <p:txBody>
          <a:bodyPr anchor="t">
            <a:normAutofit/>
          </a:bodyPr>
          <a:lstStyle>
            <a:lvl1pPr algn="ctr">
              <a:lnSpc>
                <a:spcPts val="4000"/>
              </a:lnSpc>
              <a:defRPr sz="4000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F6456D-7318-47FB-64D9-EE79A1619826}"/>
              </a:ext>
            </a:extLst>
          </p:cNvPr>
          <p:cNvSpPr txBox="1"/>
          <p:nvPr userDrawn="1"/>
        </p:nvSpPr>
        <p:spPr>
          <a:xfrm>
            <a:off x="402013" y="137087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773964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2" y="0"/>
            <a:ext cx="592003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510780" y="1453691"/>
            <a:ext cx="4402256" cy="474014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b="0" i="0">
                <a:solidFill>
                  <a:srgbClr val="000000"/>
                </a:solidFill>
                <a:latin typeface="Public Sans Light" pitchFamily="2" charset="77"/>
                <a:cs typeface="Arial" panose="020B0604020202020204" pitchFamily="34" charset="0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333"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10779" y="120149"/>
            <a:ext cx="4402256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FCFCBB3-D604-8E6D-0648-BD25B3F743EA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469" y="1453691"/>
            <a:ext cx="3695481" cy="1218479"/>
          </a:xfrm>
        </p:spPr>
        <p:txBody>
          <a:bodyPr anchor="t">
            <a:normAutofit/>
          </a:bodyPr>
          <a:lstStyle>
            <a:lvl1pPr>
              <a:lnSpc>
                <a:spcPts val="2667"/>
              </a:lnSpc>
              <a:defRPr sz="2667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52F19F-0741-EF4F-E037-D3FFEAC5D455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722913-ED7A-9DFA-0537-52CE4E72C877}"/>
              </a:ext>
            </a:extLst>
          </p:cNvPr>
          <p:cNvSpPr txBox="1"/>
          <p:nvPr userDrawn="1"/>
        </p:nvSpPr>
        <p:spPr>
          <a:xfrm>
            <a:off x="402013" y="137087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124502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2" y="0"/>
            <a:ext cx="592003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510780" y="1453691"/>
            <a:ext cx="4402256" cy="474014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b="0" i="0">
                <a:solidFill>
                  <a:srgbClr val="000000"/>
                </a:solidFill>
                <a:latin typeface="Public Sans Light" pitchFamily="2" charset="77"/>
                <a:cs typeface="Arial" panose="020B0604020202020204" pitchFamily="34" charset="0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333"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10779" y="120149"/>
            <a:ext cx="4402256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FCFCBB3-D604-8E6D-0648-BD25B3F743EA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469" y="1453691"/>
            <a:ext cx="3695481" cy="1218479"/>
          </a:xfrm>
        </p:spPr>
        <p:txBody>
          <a:bodyPr anchor="t">
            <a:normAutofit/>
          </a:bodyPr>
          <a:lstStyle>
            <a:lvl1pPr>
              <a:lnSpc>
                <a:spcPts val="2667"/>
              </a:lnSpc>
              <a:defRPr sz="2667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4296DB-D1A1-9975-AD4D-62C8A942F742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D57B2A-C91E-9295-FA42-AD12C4723D0C}"/>
              </a:ext>
            </a:extLst>
          </p:cNvPr>
          <p:cNvSpPr txBox="1"/>
          <p:nvPr userDrawn="1"/>
        </p:nvSpPr>
        <p:spPr>
          <a:xfrm>
            <a:off x="402013" y="137087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649844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2" y="0"/>
            <a:ext cx="592003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467" y="1453691"/>
            <a:ext cx="5043924" cy="4801337"/>
          </a:xfrm>
        </p:spPr>
        <p:txBody>
          <a:bodyPr anchor="t">
            <a:noAutofit/>
          </a:bodyPr>
          <a:lstStyle>
            <a:lvl1pPr>
              <a:lnSpc>
                <a:spcPts val="4800"/>
              </a:lnSpc>
              <a:defRPr sz="4800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18547EBF-0BE3-EE95-3479-3F729F45E00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20034" y="1800"/>
            <a:ext cx="6271967" cy="6856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54E670-BB59-256F-8B3A-9D40066FB9AF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9A73E6-DC54-33E1-14FB-CEB53D3E720B}"/>
              </a:ext>
            </a:extLst>
          </p:cNvPr>
          <p:cNvSpPr txBox="1"/>
          <p:nvPr userDrawn="1"/>
        </p:nvSpPr>
        <p:spPr>
          <a:xfrm>
            <a:off x="402013" y="137087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699618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6EB25-5A68-A9A9-4F2D-88278847CE05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 hasCustomPrompt="1"/>
          </p:nvPr>
        </p:nvSpPr>
        <p:spPr>
          <a:xfrm>
            <a:off x="6737855" y="1040232"/>
            <a:ext cx="4497048" cy="376115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800" b="0" i="0">
                <a:solidFill>
                  <a:schemeClr val="bg1"/>
                </a:solidFill>
                <a:latin typeface="Montserrat" pitchFamily="2" charset="77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CA"/>
              <a:t>ASDASD</a:t>
            </a:r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737855" y="5226379"/>
            <a:ext cx="4497048" cy="1271832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 lang="en-CA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F881527B-B5CE-8BF1-0643-060070A5D8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9823" y="1123171"/>
            <a:ext cx="3553892" cy="13179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B60BDA-9B0F-E62A-322F-168A5CB8E799}"/>
              </a:ext>
            </a:extLst>
          </p:cNvPr>
          <p:cNvSpPr/>
          <p:nvPr userDrawn="1"/>
        </p:nvSpPr>
        <p:spPr>
          <a:xfrm>
            <a:off x="3048000" y="5128184"/>
            <a:ext cx="3048000" cy="17298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3016A48-BA41-1941-3498-59363C182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128184"/>
            <a:ext cx="3048000" cy="172981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5FA6C6-1893-F6FA-30A5-DD8D43DF67F7}"/>
              </a:ext>
            </a:extLst>
          </p:cNvPr>
          <p:cNvSpPr/>
          <p:nvPr userDrawn="1"/>
        </p:nvSpPr>
        <p:spPr>
          <a:xfrm>
            <a:off x="0" y="3398365"/>
            <a:ext cx="3048000" cy="17298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76A20D02-F9F2-9AE3-3D02-08DE61E30CB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48000" y="3398365"/>
            <a:ext cx="3048000" cy="172981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447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 hasCustomPrompt="1"/>
          </p:nvPr>
        </p:nvSpPr>
        <p:spPr>
          <a:xfrm>
            <a:off x="389467" y="789519"/>
            <a:ext cx="4546600" cy="344154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800" b="0" i="0">
                <a:latin typeface="Montserrat" pitchFamily="2" charset="77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CA"/>
              <a:t>ASDASD</a:t>
            </a:r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4243" y="5920034"/>
            <a:ext cx="4521824" cy="546385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333" b="0" i="0">
                <a:solidFill>
                  <a:schemeClr val="dk1"/>
                </a:solidFill>
                <a:latin typeface="Public Sans Light" pitchFamily="2" charset="77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 lang="en-C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C6EB25-5A68-A9A9-4F2D-88278847CE05}"/>
              </a:ext>
            </a:extLst>
          </p:cNvPr>
          <p:cNvSpPr/>
          <p:nvPr userDrawn="1"/>
        </p:nvSpPr>
        <p:spPr>
          <a:xfrm>
            <a:off x="5337603" y="3427200"/>
            <a:ext cx="6854399" cy="343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3016A48-BA41-1941-3498-59363C182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64800" y="0"/>
            <a:ext cx="3427200" cy="3427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pic>
        <p:nvPicPr>
          <p:cNvPr id="14" name="Picture 1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7666037-91E2-9F1C-77CF-615C9339B5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14242" y="4567603"/>
            <a:ext cx="3101121" cy="1149999"/>
          </a:xfrm>
          <a:prstGeom prst="rect">
            <a:avLst/>
          </a:prstGeo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308D79E9-09FB-85ED-C318-F1DE44285E2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28361" y="708221"/>
            <a:ext cx="2847584" cy="1877483"/>
          </a:xfrm>
          <a:prstGeom prst="rect">
            <a:avLst/>
          </a:prstGeom>
        </p:spPr>
        <p:txBody>
          <a:bodyPr/>
          <a:lstStyle>
            <a:lvl1pPr algn="ctr">
              <a:defRPr b="0" i="0">
                <a:latin typeface="Montserrat" pitchFamily="2" charset="77"/>
              </a:defRPr>
            </a:lvl1pPr>
            <a:lvl2pPr>
              <a:defRPr b="0" i="0">
                <a:latin typeface="Montserrat" pitchFamily="2" charset="77"/>
              </a:defRPr>
            </a:lvl2pPr>
            <a:lvl3pPr>
              <a:defRPr b="0" i="0">
                <a:latin typeface="Montserrat" pitchFamily="2" charset="77"/>
              </a:defRPr>
            </a:lvl3pPr>
            <a:lvl4pPr>
              <a:defRPr b="0" i="0">
                <a:latin typeface="Montserrat" pitchFamily="2" charset="77"/>
              </a:defRPr>
            </a:lvl4pPr>
            <a:lvl5pPr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/>
              <a:t>Trustworthy </a:t>
            </a:r>
            <a:br>
              <a:rPr lang="en-US"/>
            </a:br>
            <a:r>
              <a:rPr lang="en-US"/>
              <a:t>Purpose-Built</a:t>
            </a:r>
          </a:p>
          <a:p>
            <a:pPr lvl="0"/>
            <a:r>
              <a:rPr lang="en-US"/>
              <a:t>People-Focused</a:t>
            </a:r>
          </a:p>
          <a:p>
            <a:pPr lvl="0"/>
            <a:r>
              <a:rPr lang="en-US"/>
              <a:t>Customer Centric</a:t>
            </a:r>
          </a:p>
          <a:p>
            <a:pPr lvl="0"/>
            <a:r>
              <a:rPr lang="en-US"/>
              <a:t>Dependable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FB9798CD-2A32-EB91-1DE7-823DA95C79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28361" y="2846919"/>
            <a:ext cx="2847584" cy="4191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333" b="0" i="0">
                <a:solidFill>
                  <a:schemeClr val="tx2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KEY THEMES</a:t>
            </a:r>
          </a:p>
        </p:txBody>
      </p:sp>
    </p:spTree>
    <p:extLst>
      <p:ext uri="{BB962C8B-B14F-4D97-AF65-F5344CB8AC3E}">
        <p14:creationId xmlns:p14="http://schemas.microsoft.com/office/powerpoint/2010/main" val="3381429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894872" y="5335009"/>
            <a:ext cx="4402256" cy="66062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 algn="ctr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b="0" i="0">
                <a:solidFill>
                  <a:schemeClr val="accent1"/>
                </a:solidFill>
                <a:latin typeface="Public Sans Light" pitchFamily="2" charset="77"/>
                <a:cs typeface="Arial" panose="020B0604020202020204" pitchFamily="34" charset="0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en-CA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2010" y="2223421"/>
            <a:ext cx="5707985" cy="2376859"/>
          </a:xfrm>
        </p:spPr>
        <p:txBody>
          <a:bodyPr anchor="t">
            <a:normAutofit/>
          </a:bodyPr>
          <a:lstStyle>
            <a:lvl1pPr algn="ctr">
              <a:lnSpc>
                <a:spcPts val="4000"/>
              </a:lnSpc>
              <a:defRPr sz="4000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F6456D-7318-47FB-64D9-EE79A1619826}"/>
              </a:ext>
            </a:extLst>
          </p:cNvPr>
          <p:cNvSpPr txBox="1"/>
          <p:nvPr userDrawn="1"/>
        </p:nvSpPr>
        <p:spPr>
          <a:xfrm>
            <a:off x="402013" y="137087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4104095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2" y="0"/>
            <a:ext cx="592003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510780" y="1453691"/>
            <a:ext cx="4402256" cy="474014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b="0" i="0">
                <a:solidFill>
                  <a:srgbClr val="000000"/>
                </a:solidFill>
                <a:latin typeface="Public Sans Light" pitchFamily="2" charset="77"/>
                <a:cs typeface="Arial" panose="020B0604020202020204" pitchFamily="34" charset="0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333"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10779" y="120149"/>
            <a:ext cx="4402256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FCFCBB3-D604-8E6D-0648-BD25B3F743EA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469" y="1453691"/>
            <a:ext cx="3695481" cy="1218479"/>
          </a:xfrm>
        </p:spPr>
        <p:txBody>
          <a:bodyPr anchor="t">
            <a:normAutofit/>
          </a:bodyPr>
          <a:lstStyle>
            <a:lvl1pPr>
              <a:lnSpc>
                <a:spcPts val="2667"/>
              </a:lnSpc>
              <a:defRPr sz="2667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4296DB-D1A1-9975-AD4D-62C8A942F742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D57B2A-C91E-9295-FA42-AD12C4723D0C}"/>
              </a:ext>
            </a:extLst>
          </p:cNvPr>
          <p:cNvSpPr txBox="1"/>
          <p:nvPr userDrawn="1"/>
        </p:nvSpPr>
        <p:spPr>
          <a:xfrm>
            <a:off x="402013" y="137087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062976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2" y="0"/>
            <a:ext cx="592003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467" y="1453691"/>
            <a:ext cx="5043924" cy="4801337"/>
          </a:xfrm>
        </p:spPr>
        <p:txBody>
          <a:bodyPr anchor="t">
            <a:noAutofit/>
          </a:bodyPr>
          <a:lstStyle>
            <a:lvl1pPr>
              <a:lnSpc>
                <a:spcPts val="4800"/>
              </a:lnSpc>
              <a:defRPr sz="4800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18547EBF-0BE3-EE95-3479-3F729F45E00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20034" y="1800"/>
            <a:ext cx="6271967" cy="6856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54E670-BB59-256F-8B3A-9D40066FB9AF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9A73E6-DC54-33E1-14FB-CEB53D3E720B}"/>
              </a:ext>
            </a:extLst>
          </p:cNvPr>
          <p:cNvSpPr txBox="1"/>
          <p:nvPr userDrawn="1"/>
        </p:nvSpPr>
        <p:spPr>
          <a:xfrm>
            <a:off x="402013" y="137087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787418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389467" y="789517"/>
            <a:ext cx="11431372" cy="5688064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778932" y="1229783"/>
            <a:ext cx="3780369" cy="485833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936065" y="1838639"/>
            <a:ext cx="6438944" cy="422984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3C6028F-7633-3DFC-D53E-024EA87742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36067" y="1229785"/>
            <a:ext cx="6438900" cy="4498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E2B2CC-E164-BF5C-2B92-57414B4D7236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41346939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389467" y="789517"/>
            <a:ext cx="11431372" cy="5688064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778932" y="1229783"/>
            <a:ext cx="3780369" cy="485833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936065" y="1838639"/>
            <a:ext cx="6438944" cy="422984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3C6028F-7633-3DFC-D53E-024EA87742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36067" y="1229785"/>
            <a:ext cx="6438900" cy="4498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E2B2CC-E164-BF5C-2B92-57414B4D7236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551286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7" y="1229783"/>
            <a:ext cx="4169833" cy="52366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0A54AF1A-0870-6BAF-85F8-0E61F9E5BF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936067" y="1838641"/>
            <a:ext cx="6866468" cy="462775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57617" y="1231532"/>
            <a:ext cx="6844919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C8E123-DFA3-CE74-EEDF-71B145F3A5E9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512580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8" y="1229786"/>
            <a:ext cx="11419417" cy="7184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0A54AF1A-0870-6BAF-85F8-0E61F9E5BF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89468" y="2926906"/>
            <a:ext cx="11419417" cy="311621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9466" y="2270316"/>
            <a:ext cx="11419417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9795CB-8031-BD26-2FA7-E8870853DA2C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040176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0" y="1229786"/>
            <a:ext cx="4157880" cy="52387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936065" y="1229787"/>
            <a:ext cx="6872819" cy="52387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47638" lvl="0" indent="-247638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A1D5A9-D66E-D1EB-F263-69980D4614E9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7104298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448F48D-3BF5-CD2A-B364-9BEED2B7276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28000" y="3430800"/>
            <a:ext cx="4064000" cy="3427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4B275B8D-BEEA-AB00-01E5-E44ABC1AE2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454887" y="450575"/>
            <a:ext cx="3414644" cy="2703444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marL="59264" lvl="0" indent="0" algn="ctr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2133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Google Shape;17;p4">
            <a:extLst>
              <a:ext uri="{FF2B5EF4-FFF2-40B4-BE49-F238E27FC236}">
                <a16:creationId xmlns:a16="http://schemas.microsoft.com/office/drawing/2014/main" id="{3E2D09A6-34D4-6719-9D2F-73342610ED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2" y="1229785"/>
            <a:ext cx="7404111" cy="70502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FADC3CF6-24B0-582B-09B5-461E1F032633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22" y="2349016"/>
            <a:ext cx="7404111" cy="411740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47638" lvl="0" indent="-247638">
              <a:spcBef>
                <a:spcPts val="0"/>
              </a:spcBef>
              <a:spcAft>
                <a:spcPts val="1600"/>
              </a:spcAft>
              <a:buSzPct val="100000"/>
              <a:buFont typeface="Arial" panose="020B0604020202020204" pitchFamily="34" charset="0"/>
              <a:buChar char="•"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7CE765-33CA-7338-C1AC-74F0EBE1DF56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8163436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7805532" y="0"/>
            <a:ext cx="4386471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2" y="1259807"/>
            <a:ext cx="2987180" cy="520872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676EBBF2-2772-DB4A-8848-64729070D843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8194996" y="1251814"/>
            <a:ext cx="3613888" cy="34187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790121" y="1262336"/>
            <a:ext cx="3681467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8;p4">
            <a:extLst>
              <a:ext uri="{FF2B5EF4-FFF2-40B4-BE49-F238E27FC236}">
                <a16:creationId xmlns:a16="http://schemas.microsoft.com/office/drawing/2014/main" id="{5418BAC5-9DB6-2335-B7A9-9D5D3BB3B3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90123" y="1745252"/>
            <a:ext cx="3681468" cy="47211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" name="Google Shape;18;p4">
            <a:extLst>
              <a:ext uri="{FF2B5EF4-FFF2-40B4-BE49-F238E27FC236}">
                <a16:creationId xmlns:a16="http://schemas.microsoft.com/office/drawing/2014/main" id="{68DFCF59-6424-C6AD-77FE-ED7F8705C83E}"/>
              </a:ext>
            </a:extLst>
          </p:cNvPr>
          <p:cNvSpPr txBox="1">
            <a:spLocks noGrp="1"/>
          </p:cNvSpPr>
          <p:nvPr>
            <p:ph type="body" idx="17"/>
          </p:nvPr>
        </p:nvSpPr>
        <p:spPr>
          <a:xfrm>
            <a:off x="8194997" y="1752736"/>
            <a:ext cx="3613888" cy="471367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90B000-AF85-772D-FA14-DEF8DF485588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3124942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95938" y="1229786"/>
            <a:ext cx="3044145" cy="523663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A5B31F2E-FBAE-31B3-7F8A-C88464358EFF}"/>
              </a:ext>
            </a:extLst>
          </p:cNvPr>
          <p:cNvSpPr/>
          <p:nvPr userDrawn="1"/>
        </p:nvSpPr>
        <p:spPr>
          <a:xfrm>
            <a:off x="8128000" y="0"/>
            <a:ext cx="4064000" cy="343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7F99F2F3-F95E-0846-1E7A-26E7731E01B3}"/>
              </a:ext>
            </a:extLst>
          </p:cNvPr>
          <p:cNvSpPr/>
          <p:nvPr userDrawn="1"/>
        </p:nvSpPr>
        <p:spPr>
          <a:xfrm rot="10800000">
            <a:off x="8840649" y="5072765"/>
            <a:ext cx="2629883" cy="808579"/>
          </a:xfrm>
          <a:custGeom>
            <a:avLst/>
            <a:gdLst>
              <a:gd name="connsiteX0" fmla="*/ 951766 w 1041796"/>
              <a:gd name="connsiteY0" fmla="*/ 194685 h 320309"/>
              <a:gd name="connsiteX1" fmla="*/ 520898 w 1041796"/>
              <a:gd name="connsiteY1" fmla="*/ 0 h 320309"/>
              <a:gd name="connsiteX2" fmla="*/ 90030 w 1041796"/>
              <a:gd name="connsiteY2" fmla="*/ 194685 h 320309"/>
              <a:gd name="connsiteX3" fmla="*/ 0 w 1041796"/>
              <a:gd name="connsiteY3" fmla="*/ 320310 h 320309"/>
              <a:gd name="connsiteX4" fmla="*/ 168024 w 1041796"/>
              <a:gd name="connsiteY4" fmla="*/ 320310 h 320309"/>
              <a:gd name="connsiteX5" fmla="*/ 520898 w 1041796"/>
              <a:gd name="connsiteY5" fmla="*/ 140548 h 320309"/>
              <a:gd name="connsiteX6" fmla="*/ 873773 w 1041796"/>
              <a:gd name="connsiteY6" fmla="*/ 320310 h 320309"/>
              <a:gd name="connsiteX7" fmla="*/ 1041797 w 1041796"/>
              <a:gd name="connsiteY7" fmla="*/ 320310 h 320309"/>
              <a:gd name="connsiteX8" fmla="*/ 951766 w 1041796"/>
              <a:gd name="connsiteY8" fmla="*/ 194685 h 32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96" h="320309">
                <a:moveTo>
                  <a:pt x="951766" y="194685"/>
                </a:moveTo>
                <a:cubicBezTo>
                  <a:pt x="837048" y="69123"/>
                  <a:pt x="684040" y="0"/>
                  <a:pt x="520898" y="0"/>
                </a:cubicBezTo>
                <a:cubicBezTo>
                  <a:pt x="357757" y="0"/>
                  <a:pt x="204748" y="69153"/>
                  <a:pt x="90030" y="194685"/>
                </a:cubicBezTo>
                <a:cubicBezTo>
                  <a:pt x="55025" y="232978"/>
                  <a:pt x="24903" y="275170"/>
                  <a:pt x="0" y="320310"/>
                </a:cubicBezTo>
                <a:lnTo>
                  <a:pt x="168024" y="320310"/>
                </a:lnTo>
                <a:cubicBezTo>
                  <a:pt x="253510" y="210315"/>
                  <a:pt x="379988" y="140548"/>
                  <a:pt x="520898" y="140548"/>
                </a:cubicBezTo>
                <a:cubicBezTo>
                  <a:pt x="661809" y="140548"/>
                  <a:pt x="788318" y="210315"/>
                  <a:pt x="873773" y="320310"/>
                </a:cubicBezTo>
                <a:lnTo>
                  <a:pt x="1041797" y="320310"/>
                </a:lnTo>
                <a:cubicBezTo>
                  <a:pt x="1016863" y="275170"/>
                  <a:pt x="986741" y="233008"/>
                  <a:pt x="951766" y="194685"/>
                </a:cubicBezTo>
                <a:close/>
              </a:path>
            </a:pathLst>
          </a:custGeom>
          <a:solidFill>
            <a:schemeClr val="bg1"/>
          </a:solidFill>
          <a:ln w="30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E826A309-636E-5C12-459E-E6CBA3FF8111}"/>
              </a:ext>
            </a:extLst>
          </p:cNvPr>
          <p:cNvSpPr txBox="1">
            <a:spLocks/>
          </p:cNvSpPr>
          <p:nvPr userDrawn="1"/>
        </p:nvSpPr>
        <p:spPr>
          <a:xfrm>
            <a:off x="8362123" y="649358"/>
            <a:ext cx="3644348" cy="216010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Lorem ipsum </a:t>
            </a:r>
            <a:b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</a:b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dolor sit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amet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consectetur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adipiscing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elit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.</a:t>
            </a:r>
            <a:endParaRPr lang="en-US" sz="2400" b="0" i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E1E909AD-105A-7B63-E1FA-8F4B463973B6}"/>
              </a:ext>
            </a:extLst>
          </p:cNvPr>
          <p:cNvSpPr txBox="1">
            <a:spLocks/>
          </p:cNvSpPr>
          <p:nvPr userDrawn="1"/>
        </p:nvSpPr>
        <p:spPr>
          <a:xfrm>
            <a:off x="8736208" y="2695611"/>
            <a:ext cx="2847584" cy="4191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85738" marR="0" lvl="1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5738" marR="0" lvl="2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5738" marR="0" lvl="3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5738" marR="0" lvl="4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333" b="0" i="0">
                <a:solidFill>
                  <a:schemeClr val="accent1"/>
                </a:solidFill>
                <a:latin typeface="Montserrat" pitchFamily="2" charset="77"/>
              </a:rPr>
              <a:t>SIGN OFF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1A459B-B986-18FA-8B53-4FE2423C6221}"/>
              </a:ext>
            </a:extLst>
          </p:cNvPr>
          <p:cNvSpPr/>
          <p:nvPr userDrawn="1"/>
        </p:nvSpPr>
        <p:spPr>
          <a:xfrm>
            <a:off x="8128000" y="3429000"/>
            <a:ext cx="4064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99442944-CC8C-B92C-3C4E-17024DA79B04}"/>
              </a:ext>
            </a:extLst>
          </p:cNvPr>
          <p:cNvSpPr/>
          <p:nvPr userDrawn="1"/>
        </p:nvSpPr>
        <p:spPr>
          <a:xfrm rot="10800000">
            <a:off x="8869353" y="4756677"/>
            <a:ext cx="2629883" cy="808579"/>
          </a:xfrm>
          <a:custGeom>
            <a:avLst/>
            <a:gdLst>
              <a:gd name="connsiteX0" fmla="*/ 951766 w 1041796"/>
              <a:gd name="connsiteY0" fmla="*/ 194685 h 320309"/>
              <a:gd name="connsiteX1" fmla="*/ 520898 w 1041796"/>
              <a:gd name="connsiteY1" fmla="*/ 0 h 320309"/>
              <a:gd name="connsiteX2" fmla="*/ 90030 w 1041796"/>
              <a:gd name="connsiteY2" fmla="*/ 194685 h 320309"/>
              <a:gd name="connsiteX3" fmla="*/ 0 w 1041796"/>
              <a:gd name="connsiteY3" fmla="*/ 320310 h 320309"/>
              <a:gd name="connsiteX4" fmla="*/ 168024 w 1041796"/>
              <a:gd name="connsiteY4" fmla="*/ 320310 h 320309"/>
              <a:gd name="connsiteX5" fmla="*/ 520898 w 1041796"/>
              <a:gd name="connsiteY5" fmla="*/ 140548 h 320309"/>
              <a:gd name="connsiteX6" fmla="*/ 873773 w 1041796"/>
              <a:gd name="connsiteY6" fmla="*/ 320310 h 320309"/>
              <a:gd name="connsiteX7" fmla="*/ 1041797 w 1041796"/>
              <a:gd name="connsiteY7" fmla="*/ 320310 h 320309"/>
              <a:gd name="connsiteX8" fmla="*/ 951766 w 1041796"/>
              <a:gd name="connsiteY8" fmla="*/ 194685 h 32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96" h="320309">
                <a:moveTo>
                  <a:pt x="951766" y="194685"/>
                </a:moveTo>
                <a:cubicBezTo>
                  <a:pt x="837048" y="69123"/>
                  <a:pt x="684040" y="0"/>
                  <a:pt x="520898" y="0"/>
                </a:cubicBezTo>
                <a:cubicBezTo>
                  <a:pt x="357757" y="0"/>
                  <a:pt x="204748" y="69153"/>
                  <a:pt x="90030" y="194685"/>
                </a:cubicBezTo>
                <a:cubicBezTo>
                  <a:pt x="55025" y="232978"/>
                  <a:pt x="24903" y="275170"/>
                  <a:pt x="0" y="320310"/>
                </a:cubicBezTo>
                <a:lnTo>
                  <a:pt x="168024" y="320310"/>
                </a:lnTo>
                <a:cubicBezTo>
                  <a:pt x="253510" y="210315"/>
                  <a:pt x="379988" y="140548"/>
                  <a:pt x="520898" y="140548"/>
                </a:cubicBezTo>
                <a:cubicBezTo>
                  <a:pt x="661809" y="140548"/>
                  <a:pt x="788318" y="210315"/>
                  <a:pt x="873773" y="320310"/>
                </a:cubicBezTo>
                <a:lnTo>
                  <a:pt x="1041797" y="320310"/>
                </a:lnTo>
                <a:cubicBezTo>
                  <a:pt x="1016863" y="275170"/>
                  <a:pt x="986741" y="233008"/>
                  <a:pt x="951766" y="194685"/>
                </a:cubicBezTo>
                <a:close/>
              </a:path>
            </a:pathLst>
          </a:custGeom>
          <a:solidFill>
            <a:schemeClr val="bg1"/>
          </a:solidFill>
          <a:ln w="30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4" name="Google Shape;18;p4">
            <a:extLst>
              <a:ext uri="{FF2B5EF4-FFF2-40B4-BE49-F238E27FC236}">
                <a16:creationId xmlns:a16="http://schemas.microsoft.com/office/drawing/2014/main" id="{1EB5D0A6-F95B-31C7-80D2-FE1046C0129F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790122" y="1262336"/>
            <a:ext cx="3963791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" name="Google Shape;18;p4">
            <a:extLst>
              <a:ext uri="{FF2B5EF4-FFF2-40B4-BE49-F238E27FC236}">
                <a16:creationId xmlns:a16="http://schemas.microsoft.com/office/drawing/2014/main" id="{1F713133-8B31-F1FA-2E42-95A5D2CAD4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90121" y="1745252"/>
            <a:ext cx="3963792" cy="47211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76343E-4DCB-890B-EA4C-8FA63FD61637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42388913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7805532" y="0"/>
            <a:ext cx="4386471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2" y="1259807"/>
            <a:ext cx="2987180" cy="520872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676EBBF2-2772-DB4A-8848-64729070D843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8194996" y="1251814"/>
            <a:ext cx="3613888" cy="34187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790121" y="1262336"/>
            <a:ext cx="3681467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8;p4">
            <a:extLst>
              <a:ext uri="{FF2B5EF4-FFF2-40B4-BE49-F238E27FC236}">
                <a16:creationId xmlns:a16="http://schemas.microsoft.com/office/drawing/2014/main" id="{5418BAC5-9DB6-2335-B7A9-9D5D3BB3B3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90123" y="1745252"/>
            <a:ext cx="3681468" cy="47211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" name="Google Shape;18;p4">
            <a:extLst>
              <a:ext uri="{FF2B5EF4-FFF2-40B4-BE49-F238E27FC236}">
                <a16:creationId xmlns:a16="http://schemas.microsoft.com/office/drawing/2014/main" id="{68DFCF59-6424-C6AD-77FE-ED7F8705C83E}"/>
              </a:ext>
            </a:extLst>
          </p:cNvPr>
          <p:cNvSpPr txBox="1">
            <a:spLocks noGrp="1"/>
          </p:cNvSpPr>
          <p:nvPr>
            <p:ph type="body" idx="17"/>
          </p:nvPr>
        </p:nvSpPr>
        <p:spPr>
          <a:xfrm>
            <a:off x="8194997" y="1752736"/>
            <a:ext cx="3613888" cy="471367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90B000-AF85-772D-FA14-DEF8DF485588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41940952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95938" y="1229786"/>
            <a:ext cx="3044145" cy="523663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A5B31F2E-FBAE-31B3-7F8A-C88464358EFF}"/>
              </a:ext>
            </a:extLst>
          </p:cNvPr>
          <p:cNvSpPr/>
          <p:nvPr userDrawn="1"/>
        </p:nvSpPr>
        <p:spPr>
          <a:xfrm>
            <a:off x="8128000" y="0"/>
            <a:ext cx="4064000" cy="343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7F99F2F3-F95E-0846-1E7A-26E7731E01B3}"/>
              </a:ext>
            </a:extLst>
          </p:cNvPr>
          <p:cNvSpPr/>
          <p:nvPr userDrawn="1"/>
        </p:nvSpPr>
        <p:spPr>
          <a:xfrm rot="10800000">
            <a:off x="8840649" y="5072765"/>
            <a:ext cx="2629883" cy="808579"/>
          </a:xfrm>
          <a:custGeom>
            <a:avLst/>
            <a:gdLst>
              <a:gd name="connsiteX0" fmla="*/ 951766 w 1041796"/>
              <a:gd name="connsiteY0" fmla="*/ 194685 h 320309"/>
              <a:gd name="connsiteX1" fmla="*/ 520898 w 1041796"/>
              <a:gd name="connsiteY1" fmla="*/ 0 h 320309"/>
              <a:gd name="connsiteX2" fmla="*/ 90030 w 1041796"/>
              <a:gd name="connsiteY2" fmla="*/ 194685 h 320309"/>
              <a:gd name="connsiteX3" fmla="*/ 0 w 1041796"/>
              <a:gd name="connsiteY3" fmla="*/ 320310 h 320309"/>
              <a:gd name="connsiteX4" fmla="*/ 168024 w 1041796"/>
              <a:gd name="connsiteY4" fmla="*/ 320310 h 320309"/>
              <a:gd name="connsiteX5" fmla="*/ 520898 w 1041796"/>
              <a:gd name="connsiteY5" fmla="*/ 140548 h 320309"/>
              <a:gd name="connsiteX6" fmla="*/ 873773 w 1041796"/>
              <a:gd name="connsiteY6" fmla="*/ 320310 h 320309"/>
              <a:gd name="connsiteX7" fmla="*/ 1041797 w 1041796"/>
              <a:gd name="connsiteY7" fmla="*/ 320310 h 320309"/>
              <a:gd name="connsiteX8" fmla="*/ 951766 w 1041796"/>
              <a:gd name="connsiteY8" fmla="*/ 194685 h 32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96" h="320309">
                <a:moveTo>
                  <a:pt x="951766" y="194685"/>
                </a:moveTo>
                <a:cubicBezTo>
                  <a:pt x="837048" y="69123"/>
                  <a:pt x="684040" y="0"/>
                  <a:pt x="520898" y="0"/>
                </a:cubicBezTo>
                <a:cubicBezTo>
                  <a:pt x="357757" y="0"/>
                  <a:pt x="204748" y="69153"/>
                  <a:pt x="90030" y="194685"/>
                </a:cubicBezTo>
                <a:cubicBezTo>
                  <a:pt x="55025" y="232978"/>
                  <a:pt x="24903" y="275170"/>
                  <a:pt x="0" y="320310"/>
                </a:cubicBezTo>
                <a:lnTo>
                  <a:pt x="168024" y="320310"/>
                </a:lnTo>
                <a:cubicBezTo>
                  <a:pt x="253510" y="210315"/>
                  <a:pt x="379988" y="140548"/>
                  <a:pt x="520898" y="140548"/>
                </a:cubicBezTo>
                <a:cubicBezTo>
                  <a:pt x="661809" y="140548"/>
                  <a:pt x="788318" y="210315"/>
                  <a:pt x="873773" y="320310"/>
                </a:cubicBezTo>
                <a:lnTo>
                  <a:pt x="1041797" y="320310"/>
                </a:lnTo>
                <a:cubicBezTo>
                  <a:pt x="1016863" y="275170"/>
                  <a:pt x="986741" y="233008"/>
                  <a:pt x="951766" y="194685"/>
                </a:cubicBezTo>
                <a:close/>
              </a:path>
            </a:pathLst>
          </a:custGeom>
          <a:solidFill>
            <a:schemeClr val="bg1"/>
          </a:solidFill>
          <a:ln w="30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E826A309-636E-5C12-459E-E6CBA3FF8111}"/>
              </a:ext>
            </a:extLst>
          </p:cNvPr>
          <p:cNvSpPr txBox="1">
            <a:spLocks/>
          </p:cNvSpPr>
          <p:nvPr userDrawn="1"/>
        </p:nvSpPr>
        <p:spPr>
          <a:xfrm>
            <a:off x="8362123" y="649358"/>
            <a:ext cx="3644348" cy="216010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Lorem ipsum </a:t>
            </a:r>
            <a:b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</a:b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dolor sit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amet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consectetur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adipiscing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elit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.</a:t>
            </a:r>
            <a:endParaRPr lang="en-US" sz="2400" b="0" i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E1E909AD-105A-7B63-E1FA-8F4B463973B6}"/>
              </a:ext>
            </a:extLst>
          </p:cNvPr>
          <p:cNvSpPr txBox="1">
            <a:spLocks/>
          </p:cNvSpPr>
          <p:nvPr userDrawn="1"/>
        </p:nvSpPr>
        <p:spPr>
          <a:xfrm>
            <a:off x="8736208" y="2695611"/>
            <a:ext cx="2847584" cy="4191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85738" marR="0" lvl="1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5738" marR="0" lvl="2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5738" marR="0" lvl="3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5738" marR="0" lvl="4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333" b="0" i="0">
                <a:solidFill>
                  <a:schemeClr val="accent1"/>
                </a:solidFill>
                <a:latin typeface="Montserrat" pitchFamily="2" charset="77"/>
              </a:rPr>
              <a:t>SIGN OFF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1A459B-B986-18FA-8B53-4FE2423C6221}"/>
              </a:ext>
            </a:extLst>
          </p:cNvPr>
          <p:cNvSpPr/>
          <p:nvPr userDrawn="1"/>
        </p:nvSpPr>
        <p:spPr>
          <a:xfrm>
            <a:off x="8128000" y="3429000"/>
            <a:ext cx="4064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99442944-CC8C-B92C-3C4E-17024DA79B04}"/>
              </a:ext>
            </a:extLst>
          </p:cNvPr>
          <p:cNvSpPr/>
          <p:nvPr userDrawn="1"/>
        </p:nvSpPr>
        <p:spPr>
          <a:xfrm rot="10800000">
            <a:off x="8869353" y="4756677"/>
            <a:ext cx="2629883" cy="808579"/>
          </a:xfrm>
          <a:custGeom>
            <a:avLst/>
            <a:gdLst>
              <a:gd name="connsiteX0" fmla="*/ 951766 w 1041796"/>
              <a:gd name="connsiteY0" fmla="*/ 194685 h 320309"/>
              <a:gd name="connsiteX1" fmla="*/ 520898 w 1041796"/>
              <a:gd name="connsiteY1" fmla="*/ 0 h 320309"/>
              <a:gd name="connsiteX2" fmla="*/ 90030 w 1041796"/>
              <a:gd name="connsiteY2" fmla="*/ 194685 h 320309"/>
              <a:gd name="connsiteX3" fmla="*/ 0 w 1041796"/>
              <a:gd name="connsiteY3" fmla="*/ 320310 h 320309"/>
              <a:gd name="connsiteX4" fmla="*/ 168024 w 1041796"/>
              <a:gd name="connsiteY4" fmla="*/ 320310 h 320309"/>
              <a:gd name="connsiteX5" fmla="*/ 520898 w 1041796"/>
              <a:gd name="connsiteY5" fmla="*/ 140548 h 320309"/>
              <a:gd name="connsiteX6" fmla="*/ 873773 w 1041796"/>
              <a:gd name="connsiteY6" fmla="*/ 320310 h 320309"/>
              <a:gd name="connsiteX7" fmla="*/ 1041797 w 1041796"/>
              <a:gd name="connsiteY7" fmla="*/ 320310 h 320309"/>
              <a:gd name="connsiteX8" fmla="*/ 951766 w 1041796"/>
              <a:gd name="connsiteY8" fmla="*/ 194685 h 32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96" h="320309">
                <a:moveTo>
                  <a:pt x="951766" y="194685"/>
                </a:moveTo>
                <a:cubicBezTo>
                  <a:pt x="837048" y="69123"/>
                  <a:pt x="684040" y="0"/>
                  <a:pt x="520898" y="0"/>
                </a:cubicBezTo>
                <a:cubicBezTo>
                  <a:pt x="357757" y="0"/>
                  <a:pt x="204748" y="69153"/>
                  <a:pt x="90030" y="194685"/>
                </a:cubicBezTo>
                <a:cubicBezTo>
                  <a:pt x="55025" y="232978"/>
                  <a:pt x="24903" y="275170"/>
                  <a:pt x="0" y="320310"/>
                </a:cubicBezTo>
                <a:lnTo>
                  <a:pt x="168024" y="320310"/>
                </a:lnTo>
                <a:cubicBezTo>
                  <a:pt x="253510" y="210315"/>
                  <a:pt x="379988" y="140548"/>
                  <a:pt x="520898" y="140548"/>
                </a:cubicBezTo>
                <a:cubicBezTo>
                  <a:pt x="661809" y="140548"/>
                  <a:pt x="788318" y="210315"/>
                  <a:pt x="873773" y="320310"/>
                </a:cubicBezTo>
                <a:lnTo>
                  <a:pt x="1041797" y="320310"/>
                </a:lnTo>
                <a:cubicBezTo>
                  <a:pt x="1016863" y="275170"/>
                  <a:pt x="986741" y="233008"/>
                  <a:pt x="951766" y="194685"/>
                </a:cubicBezTo>
                <a:close/>
              </a:path>
            </a:pathLst>
          </a:custGeom>
          <a:solidFill>
            <a:schemeClr val="bg1"/>
          </a:solidFill>
          <a:ln w="30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4" name="Google Shape;18;p4">
            <a:extLst>
              <a:ext uri="{FF2B5EF4-FFF2-40B4-BE49-F238E27FC236}">
                <a16:creationId xmlns:a16="http://schemas.microsoft.com/office/drawing/2014/main" id="{1EB5D0A6-F95B-31C7-80D2-FE1046C0129F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790122" y="1262336"/>
            <a:ext cx="3963791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" name="Google Shape;18;p4">
            <a:extLst>
              <a:ext uri="{FF2B5EF4-FFF2-40B4-BE49-F238E27FC236}">
                <a16:creationId xmlns:a16="http://schemas.microsoft.com/office/drawing/2014/main" id="{1F713133-8B31-F1FA-2E42-95A5D2CAD4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90121" y="1745252"/>
            <a:ext cx="3963792" cy="47211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76343E-4DCB-890B-EA4C-8FA63FD61637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42807638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2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7" y="108198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7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8B5003C5-F0B8-4CE4-FEB9-E80ABEE7B7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936067" y="1838641"/>
            <a:ext cx="6866468" cy="462775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DF8C2A8-B8D6-00FF-F733-7D1BEE57C2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57617" y="1231532"/>
            <a:ext cx="6844919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59385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5609747" y="1259807"/>
            <a:ext cx="5801204" cy="119703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5597353" y="2444220"/>
            <a:ext cx="3681467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8;p4">
            <a:extLst>
              <a:ext uri="{FF2B5EF4-FFF2-40B4-BE49-F238E27FC236}">
                <a16:creationId xmlns:a16="http://schemas.microsoft.com/office/drawing/2014/main" id="{5418BAC5-9DB6-2335-B7A9-9D5D3BB3B3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97354" y="2927136"/>
            <a:ext cx="5801204" cy="314981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F902A74-1AE6-D2F0-FB32-C0D04E010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975" y="0"/>
            <a:ext cx="4925093" cy="68580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13BF35-F606-2CAB-8F0E-4B7D6F18180A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5065992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012433" y="1259807"/>
            <a:ext cx="3796451" cy="119703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8000038" y="2444220"/>
            <a:ext cx="3808847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8;p4">
            <a:extLst>
              <a:ext uri="{FF2B5EF4-FFF2-40B4-BE49-F238E27FC236}">
                <a16:creationId xmlns:a16="http://schemas.microsoft.com/office/drawing/2014/main" id="{5418BAC5-9DB6-2335-B7A9-9D5D3BB3B3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000040" y="2927135"/>
            <a:ext cx="3796451" cy="353928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F902A74-1AE6-D2F0-FB32-C0D04E010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" y="2"/>
            <a:ext cx="7621725" cy="688080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13BF35-F606-2CAB-8F0E-4B7D6F18180A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4345580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1" y="0"/>
            <a:ext cx="1219200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E0F9B7ED-B7E5-FAAC-A8EB-BDA8DC86DA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2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4D57683B-9A68-7B32-EA44-B1357EF835D4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7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AB6098-D64B-047F-F2E7-29A9E99795A9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8733010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1" y="0"/>
            <a:ext cx="1219200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A48A4F8F-D84D-8324-B817-31BC6A70E0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2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244F32B2-C08F-23B9-7F49-480F60D0E05C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7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CE14D7-483A-8064-520D-F3F397A4D458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6535043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BC989CA-BC00-6C46-71A6-277C8FE5459F}"/>
              </a:ext>
            </a:extLst>
          </p:cNvPr>
          <p:cNvSpPr/>
          <p:nvPr userDrawn="1"/>
        </p:nvSpPr>
        <p:spPr>
          <a:xfrm>
            <a:off x="1" y="0"/>
            <a:ext cx="1219200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F21749-4A80-6DA7-1428-C7EC9C1E80D9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F3DBBEDE-8B4E-8B45-79FF-465A698F01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2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tx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FEB52E53-B491-81F9-C9F3-E6A3AEE5B222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7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tx1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043585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0" y="1229787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7" y="108198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676EBBF2-2772-DB4A-8848-64729070D843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8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4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9" y="2194580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81F1B8-29FA-D6AB-46BF-B96E1C87F295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543856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7" y="108198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358CC89C-2552-A5F9-DB6B-9DFEF44026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29787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9D2D3974-FE35-0420-FDDC-16BB99D38529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8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4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5283909B-F411-C893-469C-83C09A13BF40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9" y="2194580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0B23A1-44F7-1BFF-794D-1005D52FE8E3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7644962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7" y="108198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4F9068FD-ED18-66FA-6AA0-A9B1F245A6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29787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A8D6F7D2-F684-3D46-D43D-0A9038C466EB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8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4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C3E181B1-90B9-5585-ED04-F2FE4B6B2B8D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9" y="2194580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C03AB8-B986-946D-4225-A1C0AC88CBB8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3338163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7" y="108198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E8ABB34B-0CCB-0319-1483-AF404F29F9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29787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10D4605A-8126-22D1-82F8-54523F0C984F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8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4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tx1"/>
                </a:solidFill>
                <a:latin typeface="Montserra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CCD42363-8142-3DF4-8DCE-5CC011C75E4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9" y="2194580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5A46EA-E662-6821-9B4F-3F8818B1BE14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9220070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1" y="1229786"/>
            <a:ext cx="5323943" cy="1195364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01420" y="2611531"/>
            <a:ext cx="5323941" cy="385488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621F5-9143-9F41-EB0B-E74C9A2FB309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5400160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2F10144B-646F-949C-C195-FE2AC6E302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8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2819949C-CC82-35E9-F54F-50AE5D75C7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1"/>
            <a:ext cx="5336771" cy="3854876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871B8F-A443-8BEA-C6CF-7805E4AE3B6E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41370782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2EE4691D-5A3E-4017-8A87-4FCCF102FD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8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80A5C5F-8C2F-1AD3-8A8F-1095AC036F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1"/>
            <a:ext cx="5336771" cy="385488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779014-CA17-D3BF-B836-78EA58E6E59C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129122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A8D8DA51-3088-B42E-14AB-90CE7E61CF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8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57A8DEB9-7510-BF74-2690-D32B43D53E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1"/>
            <a:ext cx="5336771" cy="385487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BDF40E-95B5-B2EC-51C7-90A5F43211FF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41144468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BB9F0569-71C1-7BC6-8905-6ABF7F9316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8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FAE927D0-8E2D-3C8D-5D44-ADC7C01059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1"/>
            <a:ext cx="5336771" cy="385488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22D33D-5DD8-CAA9-41CA-C284CDE536BE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4737129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1" y="0"/>
            <a:ext cx="1219200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2" name="Google Shape;17;p4">
            <a:extLst>
              <a:ext uri="{FF2B5EF4-FFF2-40B4-BE49-F238E27FC236}">
                <a16:creationId xmlns:a16="http://schemas.microsoft.com/office/drawing/2014/main" id="{85B8ED7F-AFB9-FC34-672F-FE80AF41B2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2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5" name="Google Shape;18;p4">
            <a:extLst>
              <a:ext uri="{FF2B5EF4-FFF2-40B4-BE49-F238E27FC236}">
                <a16:creationId xmlns:a16="http://schemas.microsoft.com/office/drawing/2014/main" id="{E7810AD5-EA41-2C12-497A-D9101D84B3BE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7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24C414-53CE-6E4C-6C58-11787C1815D4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0339758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1" y="0"/>
            <a:ext cx="1219200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E0F9B7ED-B7E5-FAAC-A8EB-BDA8DC86DA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2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4D57683B-9A68-7B32-EA44-B1357EF835D4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7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AB6098-D64B-047F-F2E7-29A9E99795A9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41542298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1" y="0"/>
            <a:ext cx="1219200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A48A4F8F-D84D-8324-B817-31BC6A70E0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2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244F32B2-C08F-23B9-7F49-480F60D0E05C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7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CE14D7-483A-8064-520D-F3F397A4D458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0952923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BC989CA-BC00-6C46-71A6-277C8FE5459F}"/>
              </a:ext>
            </a:extLst>
          </p:cNvPr>
          <p:cNvSpPr/>
          <p:nvPr userDrawn="1"/>
        </p:nvSpPr>
        <p:spPr>
          <a:xfrm>
            <a:off x="1" y="0"/>
            <a:ext cx="1219200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F21749-4A80-6DA7-1428-C7EC9C1E80D9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F3DBBEDE-8B4E-8B45-79FF-465A698F01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2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tx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FEB52E53-B491-81F9-C9F3-E6A3AEE5B222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7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tx1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729691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0" y="1229787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7" y="108198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676EBBF2-2772-DB4A-8848-64729070D843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8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4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9" y="2194580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81F1B8-29FA-D6AB-46BF-B96E1C87F295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4247797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7" y="108198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358CC89C-2552-A5F9-DB6B-9DFEF44026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29787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9D2D3974-FE35-0420-FDDC-16BB99D38529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8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4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5283909B-F411-C893-469C-83C09A13BF40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9" y="2194580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0B23A1-44F7-1BFF-794D-1005D52FE8E3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1599721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7" y="108198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4F9068FD-ED18-66FA-6AA0-A9B1F245A6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29787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A8D6F7D2-F684-3D46-D43D-0A9038C466EB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8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4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C3E181B1-90B9-5585-ED04-F2FE4B6B2B8D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9" y="2194580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C03AB8-B986-946D-4225-A1C0AC88CBB8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4277785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7" y="108198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E8ABB34B-0CCB-0319-1483-AF404F29F9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29787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10D4605A-8126-22D1-82F8-54523F0C984F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8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4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tx1"/>
                </a:solidFill>
                <a:latin typeface="Montserra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CCD42363-8142-3DF4-8DCE-5CC011C75E4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9" y="2194580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5A46EA-E662-6821-9B4F-3F8818B1BE14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2558779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1" y="1229786"/>
            <a:ext cx="5323943" cy="1195364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01420" y="2611531"/>
            <a:ext cx="5323941" cy="385488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621F5-9143-9F41-EB0B-E74C9A2FB309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3302888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2F10144B-646F-949C-C195-FE2AC6E302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8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2819949C-CC82-35E9-F54F-50AE5D75C7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1"/>
            <a:ext cx="5336771" cy="3854876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871B8F-A443-8BEA-C6CF-7805E4AE3B6E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8665898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2EE4691D-5A3E-4017-8A87-4FCCF102FD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8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80A5C5F-8C2F-1AD3-8A8F-1095AC036F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1"/>
            <a:ext cx="5336771" cy="385488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779014-CA17-D3BF-B836-78EA58E6E59C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4090942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A8D8DA51-3088-B42E-14AB-90CE7E61CF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8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57A8DEB9-7510-BF74-2690-D32B43D53E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1"/>
            <a:ext cx="5336771" cy="385487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BDF40E-95B5-B2EC-51C7-90A5F43211FF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95075316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BB9F0569-71C1-7BC6-8905-6ABF7F9316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8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FAE927D0-8E2D-3C8D-5D44-ADC7C01059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1"/>
            <a:ext cx="5336771" cy="385488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22D33D-5DD8-CAA9-41CA-C284CDE536BE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9378386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59EF4E1-AC09-3794-5DC7-86BAB56F7E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20034" y="1800"/>
            <a:ext cx="6271967" cy="6856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5" name="Google Shape;17;p4">
            <a:extLst>
              <a:ext uri="{FF2B5EF4-FFF2-40B4-BE49-F238E27FC236}">
                <a16:creationId xmlns:a16="http://schemas.microsoft.com/office/drawing/2014/main" id="{4BBA6BCE-6501-474B-E145-069882FA21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59807"/>
            <a:ext cx="5137989" cy="105932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79759FF7-17D4-F693-7D47-F68D8D928ADC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20" y="2438402"/>
            <a:ext cx="5137989" cy="333954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88C27E-02C3-4326-9755-A38F08F9C579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86202218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59EF4E1-AC09-3794-5DC7-86BAB56F7E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12191999" cy="6856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88C27E-02C3-4326-9755-A38F08F9C579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  <p:sp>
        <p:nvSpPr>
          <p:cNvPr id="3" name="Google Shape;18;p4">
            <a:extLst>
              <a:ext uri="{FF2B5EF4-FFF2-40B4-BE49-F238E27FC236}">
                <a16:creationId xmlns:a16="http://schemas.microsoft.com/office/drawing/2014/main" id="{DF97EFCE-AAC0-76AB-2B46-B0CBCE2AB912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781053" y="1229786"/>
            <a:ext cx="10629899" cy="484716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4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tx1"/>
                </a:solidFill>
                <a:latin typeface="Montserra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19;p4">
            <a:extLst>
              <a:ext uri="{FF2B5EF4-FFF2-40B4-BE49-F238E27FC236}">
                <a16:creationId xmlns:a16="http://schemas.microsoft.com/office/drawing/2014/main" id="{4853CF0A-9023-B248-5562-6CF1165476E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251097" y="108198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7099037-3D3A-8892-140B-2FE13B4D58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</p:spTree>
    <p:extLst>
      <p:ext uri="{BB962C8B-B14F-4D97-AF65-F5344CB8AC3E}">
        <p14:creationId xmlns:p14="http://schemas.microsoft.com/office/powerpoint/2010/main" val="58712218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88C27E-02C3-4326-9755-A38F08F9C579}"/>
              </a:ext>
            </a:extLst>
          </p:cNvPr>
          <p:cNvSpPr txBox="1"/>
          <p:nvPr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  <p:sp>
        <p:nvSpPr>
          <p:cNvPr id="7" name="Google Shape;19;p4">
            <a:extLst>
              <a:ext uri="{FF2B5EF4-FFF2-40B4-BE49-F238E27FC236}">
                <a16:creationId xmlns:a16="http://schemas.microsoft.com/office/drawing/2014/main" id="{4853CF0A-9023-B248-5562-6CF1165476E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251097" y="108198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8082C8CA-5B65-BA44-B9AD-36213CD0A4B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7099037-3D3A-8892-140B-2FE13B4D58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F2753EB-A9E5-BCF9-7308-08BDB8D0CCE6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106372" y="646230"/>
          <a:ext cx="11979251" cy="6380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131">
                  <a:extLst>
                    <a:ext uri="{9D8B030D-6E8A-4147-A177-3AD203B41FA5}">
                      <a16:colId xmlns:a16="http://schemas.microsoft.com/office/drawing/2014/main" val="4230260849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4059476415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320101171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3316018678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644279675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3897333961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2976540875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2768139496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3376604600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4138790775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2995904589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4083310009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397007638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3989999366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2221686337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2601501865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1600166798"/>
                    </a:ext>
                  </a:extLst>
                </a:gridCol>
              </a:tblGrid>
              <a:tr h="380399">
                <a:tc gridSpan="17">
                  <a:txBody>
                    <a:bodyPr/>
                    <a:lstStyle/>
                    <a:p>
                      <a:pPr algn="ctr"/>
                      <a:r>
                        <a:rPr lang="en-US" sz="1500" spc="300">
                          <a:latin typeface="Montserrat" pitchFamily="2" charset="77"/>
                        </a:rPr>
                        <a:t>2024 HIGH LEVEL OVERVIEW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790274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chemeClr val="bg1"/>
                          </a:solidFill>
                          <a:latin typeface="Montserrat" pitchFamily="2" charset="77"/>
                        </a:rPr>
                        <a:t>Q1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chemeClr val="bg1"/>
                          </a:solidFill>
                          <a:latin typeface="Montserrat" pitchFamily="2" charset="77"/>
                        </a:rPr>
                        <a:t>Q2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chemeClr val="bg1"/>
                          </a:solidFill>
                          <a:latin typeface="Montserrat" pitchFamily="2" charset="77"/>
                        </a:rPr>
                        <a:t>Q3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chemeClr val="bg1"/>
                          </a:solidFill>
                          <a:latin typeface="Montserrat" pitchFamily="2" charset="77"/>
                        </a:rPr>
                        <a:t>Q4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12917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ctr"/>
                      <a:endParaRPr lang="en-US" sz="1100">
                        <a:solidFill>
                          <a:schemeClr val="bg1"/>
                        </a:solidFill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Procure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Budget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Grants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Permits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Procure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Budget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Grants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Permits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Procure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Budget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Grants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Permits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Procure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Budget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Grants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Permits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135579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Feature Release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1063585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Client Stories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4012436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Award Program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3297106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Customer Meetup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5323754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Hyper Local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1623171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Integrated Campaign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5159733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Quarterly Newsletter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74171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Client Journey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1327207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Promotional Incentive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9795221"/>
                  </a:ext>
                </a:extLst>
              </a:tr>
              <a:tr h="416560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Thought Leadership Webinars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735519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Engagement Program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3770828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Euna User Conference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1830113"/>
                  </a:ext>
                </a:extLst>
              </a:tr>
              <a:tr h="416560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Lighthouse Exec Experience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7703078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Digital First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38288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61868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88C27E-02C3-4326-9755-A38F08F9C579}"/>
              </a:ext>
            </a:extLst>
          </p:cNvPr>
          <p:cNvSpPr txBox="1"/>
          <p:nvPr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  <p:sp>
        <p:nvSpPr>
          <p:cNvPr id="7" name="Google Shape;19;p4">
            <a:extLst>
              <a:ext uri="{FF2B5EF4-FFF2-40B4-BE49-F238E27FC236}">
                <a16:creationId xmlns:a16="http://schemas.microsoft.com/office/drawing/2014/main" id="{4853CF0A-9023-B248-5562-6CF1165476E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251097" y="108198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8082C8CA-5B65-BA44-B9AD-36213CD0A4B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7099037-3D3A-8892-140B-2FE13B4D58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F2753EB-A9E5-BCF9-7308-08BDB8D0CCE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148773208"/>
              </p:ext>
            </p:extLst>
          </p:nvPr>
        </p:nvGraphicFramePr>
        <p:xfrm>
          <a:off x="106372" y="646230"/>
          <a:ext cx="11979251" cy="6380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131">
                  <a:extLst>
                    <a:ext uri="{9D8B030D-6E8A-4147-A177-3AD203B41FA5}">
                      <a16:colId xmlns:a16="http://schemas.microsoft.com/office/drawing/2014/main" val="4230260849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4059476415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320101171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3316018678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644279675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3897333961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2976540875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2768139496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3376604600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4138790775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2995904589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4083310009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397007638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3989999366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2221686337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2601501865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1600166798"/>
                    </a:ext>
                  </a:extLst>
                </a:gridCol>
              </a:tblGrid>
              <a:tr h="380399">
                <a:tc gridSpan="17">
                  <a:txBody>
                    <a:bodyPr/>
                    <a:lstStyle/>
                    <a:p>
                      <a:pPr algn="ctr"/>
                      <a:r>
                        <a:rPr lang="en-US" sz="1500" spc="300">
                          <a:latin typeface="Montserrat" pitchFamily="2" charset="77"/>
                        </a:rPr>
                        <a:t>2024 HIGH LEVEL OVERVIEW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790274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chemeClr val="bg1"/>
                          </a:solidFill>
                          <a:latin typeface="Montserrat" pitchFamily="2" charset="77"/>
                        </a:rPr>
                        <a:t>Q1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chemeClr val="bg1"/>
                          </a:solidFill>
                          <a:latin typeface="Montserrat" pitchFamily="2" charset="77"/>
                        </a:rPr>
                        <a:t>Q2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chemeClr val="bg1"/>
                          </a:solidFill>
                          <a:latin typeface="Montserrat" pitchFamily="2" charset="77"/>
                        </a:rPr>
                        <a:t>Q3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chemeClr val="bg1"/>
                          </a:solidFill>
                          <a:latin typeface="Montserrat" pitchFamily="2" charset="77"/>
                        </a:rPr>
                        <a:t>Q4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12917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ctr"/>
                      <a:endParaRPr lang="en-US" sz="1100">
                        <a:solidFill>
                          <a:schemeClr val="bg1"/>
                        </a:solidFill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Procure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Budget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Grants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Permits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Procure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Budget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Grants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Permits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Procure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Budget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Grants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Permits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Procure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Budget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Grants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Permits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135579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Feature Release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1063585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Client Stories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4012436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Award Program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3297106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Customer Meetup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5323754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Hyper Local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1623171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Integrated Campaign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5159733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Quarterly Newsletter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74171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Client Journey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1327207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Promotional Incentive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9795221"/>
                  </a:ext>
                </a:extLst>
              </a:tr>
              <a:tr h="416560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Thought Leadership Webinars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735519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Engagement Program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3770828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Euna User Conference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1830113"/>
                  </a:ext>
                </a:extLst>
              </a:tr>
              <a:tr h="416560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Lighthouse Exec Experience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7703078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Digital First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38288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00320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9;p4">
            <a:extLst>
              <a:ext uri="{FF2B5EF4-FFF2-40B4-BE49-F238E27FC236}">
                <a16:creationId xmlns:a16="http://schemas.microsoft.com/office/drawing/2014/main" id="{4853CF0A-9023-B248-5562-6CF1165476E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251097" y="108198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8082C8CA-5B65-BA44-B9AD-36213CD0A4B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7099037-3D3A-8892-140B-2FE13B4D58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6F47D149-53C0-0097-897E-8D68B6C704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91485" y="120149"/>
            <a:ext cx="2892611" cy="5103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21636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472875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7" y="1229784"/>
            <a:ext cx="4169833" cy="8087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1016" y="2405061"/>
            <a:ext cx="4148285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0F21945F-D10C-0B63-28F8-FAE2D5F5B77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3012172"/>
            <a:ext cx="4148285" cy="331007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A7A175-9EF7-AB0F-090E-5FAC41CD4A1D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47382104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F4E97F-6ADF-8F8C-C357-60FDF0A65FD7}"/>
              </a:ext>
            </a:extLst>
          </p:cNvPr>
          <p:cNvSpPr/>
          <p:nvPr userDrawn="1"/>
        </p:nvSpPr>
        <p:spPr>
          <a:xfrm>
            <a:off x="6096002" y="0"/>
            <a:ext cx="6096001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5" y="1229784"/>
            <a:ext cx="5295520" cy="8087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1017" y="2405061"/>
            <a:ext cx="5273969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0F21945F-D10C-0B63-28F8-FAE2D5F5B77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6" y="3012172"/>
            <a:ext cx="5273969" cy="331007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A7A175-9EF7-AB0F-090E-5FAC41CD4A1D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9768395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1" y="0"/>
            <a:ext cx="1219200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2" name="Google Shape;17;p4">
            <a:extLst>
              <a:ext uri="{FF2B5EF4-FFF2-40B4-BE49-F238E27FC236}">
                <a16:creationId xmlns:a16="http://schemas.microsoft.com/office/drawing/2014/main" id="{85B8ED7F-AFB9-FC34-672F-FE80AF41B2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2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5" name="Google Shape;18;p4">
            <a:extLst>
              <a:ext uri="{FF2B5EF4-FFF2-40B4-BE49-F238E27FC236}">
                <a16:creationId xmlns:a16="http://schemas.microsoft.com/office/drawing/2014/main" id="{E7810AD5-EA41-2C12-497A-D9101D84B3BE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7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811719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F4E97F-6ADF-8F8C-C357-60FDF0A65FD7}"/>
              </a:ext>
            </a:extLst>
          </p:cNvPr>
          <p:cNvSpPr/>
          <p:nvPr userDrawn="1"/>
        </p:nvSpPr>
        <p:spPr>
          <a:xfrm>
            <a:off x="6096002" y="0"/>
            <a:ext cx="6096001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5" y="1229784"/>
            <a:ext cx="5295520" cy="8087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1017" y="2405061"/>
            <a:ext cx="5273969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0F21945F-D10C-0B63-28F8-FAE2D5F5B77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6" y="3012172"/>
            <a:ext cx="5273969" cy="331007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A7A175-9EF7-AB0F-090E-5FAC41CD4A1D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4751341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894872" y="5335008"/>
            <a:ext cx="4402256" cy="66062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 algn="ctr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b="0" i="0">
                <a:solidFill>
                  <a:schemeClr val="accent1"/>
                </a:solidFill>
                <a:latin typeface="Public Sans Light" pitchFamily="2" charset="77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en-CA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2009" y="2223421"/>
            <a:ext cx="5707985" cy="2376859"/>
          </a:xfrm>
        </p:spPr>
        <p:txBody>
          <a:bodyPr anchor="t">
            <a:normAutofit/>
          </a:bodyPr>
          <a:lstStyle>
            <a:lvl1pPr algn="ctr">
              <a:lnSpc>
                <a:spcPts val="4000"/>
              </a:lnSpc>
              <a:defRPr sz="4000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F6456D-7318-47FB-64D9-EE79A1619826}"/>
              </a:ext>
            </a:extLst>
          </p:cNvPr>
          <p:cNvSpPr txBox="1"/>
          <p:nvPr userDrawn="1"/>
        </p:nvSpPr>
        <p:spPr>
          <a:xfrm>
            <a:off x="402013" y="137087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3404368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1" y="0"/>
            <a:ext cx="592003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510780" y="1453690"/>
            <a:ext cx="4402256" cy="474014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b="0" i="0">
                <a:solidFill>
                  <a:srgbClr val="000000"/>
                </a:solidFill>
                <a:latin typeface="Public Sans Light" pitchFamily="2" charset="77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333"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10779" y="120149"/>
            <a:ext cx="4402256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FCFCBB3-D604-8E6D-0648-BD25B3F743EA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468" y="1453690"/>
            <a:ext cx="3695481" cy="1218479"/>
          </a:xfrm>
        </p:spPr>
        <p:txBody>
          <a:bodyPr anchor="t">
            <a:normAutofit/>
          </a:bodyPr>
          <a:lstStyle>
            <a:lvl1pPr>
              <a:lnSpc>
                <a:spcPts val="2667"/>
              </a:lnSpc>
              <a:defRPr sz="2667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4296DB-D1A1-9975-AD4D-62C8A942F742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D57B2A-C91E-9295-FA42-AD12C4723D0C}"/>
              </a:ext>
            </a:extLst>
          </p:cNvPr>
          <p:cNvSpPr txBox="1"/>
          <p:nvPr userDrawn="1"/>
        </p:nvSpPr>
        <p:spPr>
          <a:xfrm>
            <a:off x="402013" y="137087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42563386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6" y="1229785"/>
            <a:ext cx="11419417" cy="7184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0A54AF1A-0870-6BAF-85F8-0E61F9E5BF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89466" y="2926905"/>
            <a:ext cx="11419417" cy="311621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9465" y="2270315"/>
            <a:ext cx="11419417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9795CB-8031-BD26-2FA7-E8870853DA2C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36115264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389466" y="789517"/>
            <a:ext cx="11431372" cy="5688064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778930" y="1229783"/>
            <a:ext cx="3780369" cy="485833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936065" y="1838639"/>
            <a:ext cx="6438944" cy="422984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3C6028F-7633-3DFC-D53E-024EA87742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36066" y="1229783"/>
            <a:ext cx="6438900" cy="4498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E2B2CC-E164-BF5C-2B92-57414B4D7236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42588151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6" y="1229783"/>
            <a:ext cx="4169833" cy="52366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0A54AF1A-0870-6BAF-85F8-0E61F9E5BF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936067" y="1838639"/>
            <a:ext cx="6866468" cy="462775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57615" y="1231531"/>
            <a:ext cx="6844919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C8E123-DFA3-CE74-EEDF-71B145F3A5E9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74459358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F4E97F-6ADF-8F8C-C357-60FDF0A65FD7}"/>
              </a:ext>
            </a:extLst>
          </p:cNvPr>
          <p:cNvSpPr/>
          <p:nvPr userDrawn="1"/>
        </p:nvSpPr>
        <p:spPr>
          <a:xfrm>
            <a:off x="6096001" y="0"/>
            <a:ext cx="6096001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5" y="1229784"/>
            <a:ext cx="5295520" cy="8087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1016" y="2405060"/>
            <a:ext cx="5273969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0F21945F-D10C-0B63-28F8-FAE2D5F5B77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5" y="3012170"/>
            <a:ext cx="5273969" cy="331007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A7A175-9EF7-AB0F-090E-5FAC41CD4A1D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489717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6" y="1229784"/>
            <a:ext cx="4169833" cy="8087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1016" y="2405060"/>
            <a:ext cx="4148285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0F21945F-D10C-0B63-28F8-FAE2D5F5B77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6" y="3012170"/>
            <a:ext cx="4148285" cy="331007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A7A175-9EF7-AB0F-090E-5FAC41CD4A1D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41689624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0" y="1229785"/>
            <a:ext cx="4157880" cy="52387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936065" y="1229786"/>
            <a:ext cx="6872819" cy="52387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47644" lvl="0" indent="-247644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A1D5A9-D66E-D1EB-F263-69980D4614E9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9990321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448F48D-3BF5-CD2A-B364-9BEED2B7276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28000" y="3430800"/>
            <a:ext cx="4064000" cy="3427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4B275B8D-BEEA-AB00-01E5-E44ABC1AE2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454887" y="450574"/>
            <a:ext cx="3414644" cy="2703444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marL="59265" lvl="0" indent="0" algn="ctr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2133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Google Shape;17;p4">
            <a:extLst>
              <a:ext uri="{FF2B5EF4-FFF2-40B4-BE49-F238E27FC236}">
                <a16:creationId xmlns:a16="http://schemas.microsoft.com/office/drawing/2014/main" id="{3E2D09A6-34D4-6719-9D2F-73342610ED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29785"/>
            <a:ext cx="7404111" cy="70502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FADC3CF6-24B0-582B-09B5-461E1F032633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21" y="2349015"/>
            <a:ext cx="7404111" cy="411740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47644" lvl="0" indent="-247644">
              <a:spcBef>
                <a:spcPts val="0"/>
              </a:spcBef>
              <a:spcAft>
                <a:spcPts val="1600"/>
              </a:spcAft>
              <a:buSzPct val="100000"/>
              <a:buFont typeface="Arial" panose="020B0604020202020204" pitchFamily="34" charset="0"/>
              <a:buChar char="•"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7CE765-33CA-7338-C1AC-74F0EBE1DF56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21258983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7805531" y="0"/>
            <a:ext cx="4386471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2987180" cy="520872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676EBBF2-2772-DB4A-8848-64729070D843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8194996" y="1251813"/>
            <a:ext cx="3613888" cy="34187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790121" y="1262336"/>
            <a:ext cx="3681467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8;p4">
            <a:extLst>
              <a:ext uri="{FF2B5EF4-FFF2-40B4-BE49-F238E27FC236}">
                <a16:creationId xmlns:a16="http://schemas.microsoft.com/office/drawing/2014/main" id="{5418BAC5-9DB6-2335-B7A9-9D5D3BB3B3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90122" y="1745251"/>
            <a:ext cx="3681468" cy="47211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" name="Google Shape;18;p4">
            <a:extLst>
              <a:ext uri="{FF2B5EF4-FFF2-40B4-BE49-F238E27FC236}">
                <a16:creationId xmlns:a16="http://schemas.microsoft.com/office/drawing/2014/main" id="{68DFCF59-6424-C6AD-77FE-ED7F8705C83E}"/>
              </a:ext>
            </a:extLst>
          </p:cNvPr>
          <p:cNvSpPr txBox="1">
            <a:spLocks noGrp="1"/>
          </p:cNvSpPr>
          <p:nvPr>
            <p:ph type="body" idx="17"/>
          </p:nvPr>
        </p:nvSpPr>
        <p:spPr>
          <a:xfrm>
            <a:off x="8194997" y="1752735"/>
            <a:ext cx="3613888" cy="471367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90B000-AF85-772D-FA14-DEF8DF485588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90588238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95937" y="1229785"/>
            <a:ext cx="3044145" cy="523663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A5B31F2E-FBAE-31B3-7F8A-C88464358EFF}"/>
              </a:ext>
            </a:extLst>
          </p:cNvPr>
          <p:cNvSpPr/>
          <p:nvPr userDrawn="1"/>
        </p:nvSpPr>
        <p:spPr>
          <a:xfrm>
            <a:off x="8128000" y="0"/>
            <a:ext cx="4064000" cy="343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7F99F2F3-F95E-0846-1E7A-26E7731E01B3}"/>
              </a:ext>
            </a:extLst>
          </p:cNvPr>
          <p:cNvSpPr/>
          <p:nvPr userDrawn="1"/>
        </p:nvSpPr>
        <p:spPr>
          <a:xfrm rot="10800000">
            <a:off x="8840648" y="5072765"/>
            <a:ext cx="2629883" cy="808579"/>
          </a:xfrm>
          <a:custGeom>
            <a:avLst/>
            <a:gdLst>
              <a:gd name="connsiteX0" fmla="*/ 951766 w 1041796"/>
              <a:gd name="connsiteY0" fmla="*/ 194685 h 320309"/>
              <a:gd name="connsiteX1" fmla="*/ 520898 w 1041796"/>
              <a:gd name="connsiteY1" fmla="*/ 0 h 320309"/>
              <a:gd name="connsiteX2" fmla="*/ 90030 w 1041796"/>
              <a:gd name="connsiteY2" fmla="*/ 194685 h 320309"/>
              <a:gd name="connsiteX3" fmla="*/ 0 w 1041796"/>
              <a:gd name="connsiteY3" fmla="*/ 320310 h 320309"/>
              <a:gd name="connsiteX4" fmla="*/ 168024 w 1041796"/>
              <a:gd name="connsiteY4" fmla="*/ 320310 h 320309"/>
              <a:gd name="connsiteX5" fmla="*/ 520898 w 1041796"/>
              <a:gd name="connsiteY5" fmla="*/ 140548 h 320309"/>
              <a:gd name="connsiteX6" fmla="*/ 873773 w 1041796"/>
              <a:gd name="connsiteY6" fmla="*/ 320310 h 320309"/>
              <a:gd name="connsiteX7" fmla="*/ 1041797 w 1041796"/>
              <a:gd name="connsiteY7" fmla="*/ 320310 h 320309"/>
              <a:gd name="connsiteX8" fmla="*/ 951766 w 1041796"/>
              <a:gd name="connsiteY8" fmla="*/ 194685 h 32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96" h="320309">
                <a:moveTo>
                  <a:pt x="951766" y="194685"/>
                </a:moveTo>
                <a:cubicBezTo>
                  <a:pt x="837048" y="69123"/>
                  <a:pt x="684040" y="0"/>
                  <a:pt x="520898" y="0"/>
                </a:cubicBezTo>
                <a:cubicBezTo>
                  <a:pt x="357757" y="0"/>
                  <a:pt x="204748" y="69153"/>
                  <a:pt x="90030" y="194685"/>
                </a:cubicBezTo>
                <a:cubicBezTo>
                  <a:pt x="55025" y="232978"/>
                  <a:pt x="24903" y="275170"/>
                  <a:pt x="0" y="320310"/>
                </a:cubicBezTo>
                <a:lnTo>
                  <a:pt x="168024" y="320310"/>
                </a:lnTo>
                <a:cubicBezTo>
                  <a:pt x="253510" y="210315"/>
                  <a:pt x="379988" y="140548"/>
                  <a:pt x="520898" y="140548"/>
                </a:cubicBezTo>
                <a:cubicBezTo>
                  <a:pt x="661809" y="140548"/>
                  <a:pt x="788318" y="210315"/>
                  <a:pt x="873773" y="320310"/>
                </a:cubicBezTo>
                <a:lnTo>
                  <a:pt x="1041797" y="320310"/>
                </a:lnTo>
                <a:cubicBezTo>
                  <a:pt x="1016863" y="275170"/>
                  <a:pt x="986741" y="233008"/>
                  <a:pt x="951766" y="194685"/>
                </a:cubicBezTo>
                <a:close/>
              </a:path>
            </a:pathLst>
          </a:custGeom>
          <a:solidFill>
            <a:schemeClr val="bg1"/>
          </a:solidFill>
          <a:ln w="30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E826A309-636E-5C12-459E-E6CBA3FF8111}"/>
              </a:ext>
            </a:extLst>
          </p:cNvPr>
          <p:cNvSpPr txBox="1">
            <a:spLocks/>
          </p:cNvSpPr>
          <p:nvPr userDrawn="1"/>
        </p:nvSpPr>
        <p:spPr>
          <a:xfrm>
            <a:off x="8362122" y="649357"/>
            <a:ext cx="3644348" cy="216010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Lorem ipsum </a:t>
            </a:r>
            <a:b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</a:b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dolor sit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amet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consectetur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adipiscing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elit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.</a:t>
            </a:r>
            <a:endParaRPr lang="en-US" sz="2400" b="0" i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E1E909AD-105A-7B63-E1FA-8F4B463973B6}"/>
              </a:ext>
            </a:extLst>
          </p:cNvPr>
          <p:cNvSpPr txBox="1">
            <a:spLocks/>
          </p:cNvSpPr>
          <p:nvPr userDrawn="1"/>
        </p:nvSpPr>
        <p:spPr>
          <a:xfrm>
            <a:off x="8736208" y="2695611"/>
            <a:ext cx="2847584" cy="4191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85738" marR="0" lvl="1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5738" marR="0" lvl="2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5738" marR="0" lvl="3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5738" marR="0" lvl="4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333" b="0" i="0">
                <a:solidFill>
                  <a:schemeClr val="accent1"/>
                </a:solidFill>
                <a:latin typeface="Montserrat" pitchFamily="2" charset="77"/>
              </a:rPr>
              <a:t>SIGN OFF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1A459B-B986-18FA-8B53-4FE2423C6221}"/>
              </a:ext>
            </a:extLst>
          </p:cNvPr>
          <p:cNvSpPr/>
          <p:nvPr userDrawn="1"/>
        </p:nvSpPr>
        <p:spPr>
          <a:xfrm>
            <a:off x="8128000" y="3429000"/>
            <a:ext cx="4064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99442944-CC8C-B92C-3C4E-17024DA79B04}"/>
              </a:ext>
            </a:extLst>
          </p:cNvPr>
          <p:cNvSpPr/>
          <p:nvPr userDrawn="1"/>
        </p:nvSpPr>
        <p:spPr>
          <a:xfrm rot="10800000">
            <a:off x="8869353" y="4756676"/>
            <a:ext cx="2629883" cy="808579"/>
          </a:xfrm>
          <a:custGeom>
            <a:avLst/>
            <a:gdLst>
              <a:gd name="connsiteX0" fmla="*/ 951766 w 1041796"/>
              <a:gd name="connsiteY0" fmla="*/ 194685 h 320309"/>
              <a:gd name="connsiteX1" fmla="*/ 520898 w 1041796"/>
              <a:gd name="connsiteY1" fmla="*/ 0 h 320309"/>
              <a:gd name="connsiteX2" fmla="*/ 90030 w 1041796"/>
              <a:gd name="connsiteY2" fmla="*/ 194685 h 320309"/>
              <a:gd name="connsiteX3" fmla="*/ 0 w 1041796"/>
              <a:gd name="connsiteY3" fmla="*/ 320310 h 320309"/>
              <a:gd name="connsiteX4" fmla="*/ 168024 w 1041796"/>
              <a:gd name="connsiteY4" fmla="*/ 320310 h 320309"/>
              <a:gd name="connsiteX5" fmla="*/ 520898 w 1041796"/>
              <a:gd name="connsiteY5" fmla="*/ 140548 h 320309"/>
              <a:gd name="connsiteX6" fmla="*/ 873773 w 1041796"/>
              <a:gd name="connsiteY6" fmla="*/ 320310 h 320309"/>
              <a:gd name="connsiteX7" fmla="*/ 1041797 w 1041796"/>
              <a:gd name="connsiteY7" fmla="*/ 320310 h 320309"/>
              <a:gd name="connsiteX8" fmla="*/ 951766 w 1041796"/>
              <a:gd name="connsiteY8" fmla="*/ 194685 h 32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96" h="320309">
                <a:moveTo>
                  <a:pt x="951766" y="194685"/>
                </a:moveTo>
                <a:cubicBezTo>
                  <a:pt x="837048" y="69123"/>
                  <a:pt x="684040" y="0"/>
                  <a:pt x="520898" y="0"/>
                </a:cubicBezTo>
                <a:cubicBezTo>
                  <a:pt x="357757" y="0"/>
                  <a:pt x="204748" y="69153"/>
                  <a:pt x="90030" y="194685"/>
                </a:cubicBezTo>
                <a:cubicBezTo>
                  <a:pt x="55025" y="232978"/>
                  <a:pt x="24903" y="275170"/>
                  <a:pt x="0" y="320310"/>
                </a:cubicBezTo>
                <a:lnTo>
                  <a:pt x="168024" y="320310"/>
                </a:lnTo>
                <a:cubicBezTo>
                  <a:pt x="253510" y="210315"/>
                  <a:pt x="379988" y="140548"/>
                  <a:pt x="520898" y="140548"/>
                </a:cubicBezTo>
                <a:cubicBezTo>
                  <a:pt x="661809" y="140548"/>
                  <a:pt x="788318" y="210315"/>
                  <a:pt x="873773" y="320310"/>
                </a:cubicBezTo>
                <a:lnTo>
                  <a:pt x="1041797" y="320310"/>
                </a:lnTo>
                <a:cubicBezTo>
                  <a:pt x="1016863" y="275170"/>
                  <a:pt x="986741" y="233008"/>
                  <a:pt x="951766" y="194685"/>
                </a:cubicBezTo>
                <a:close/>
              </a:path>
            </a:pathLst>
          </a:custGeom>
          <a:solidFill>
            <a:schemeClr val="bg1"/>
          </a:solidFill>
          <a:ln w="30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4" name="Google Shape;18;p4">
            <a:extLst>
              <a:ext uri="{FF2B5EF4-FFF2-40B4-BE49-F238E27FC236}">
                <a16:creationId xmlns:a16="http://schemas.microsoft.com/office/drawing/2014/main" id="{1EB5D0A6-F95B-31C7-80D2-FE1046C0129F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790121" y="1262336"/>
            <a:ext cx="3963791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" name="Google Shape;18;p4">
            <a:extLst>
              <a:ext uri="{FF2B5EF4-FFF2-40B4-BE49-F238E27FC236}">
                <a16:creationId xmlns:a16="http://schemas.microsoft.com/office/drawing/2014/main" id="{1F713133-8B31-F1FA-2E42-95A5D2CAD4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90121" y="1745251"/>
            <a:ext cx="3963792" cy="47211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76343E-4DCB-890B-EA4C-8FA63FD61637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426981912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6" y="108197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6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8B5003C5-F0B8-4CE4-FEB9-E80ABEE7B7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936067" y="1838639"/>
            <a:ext cx="6866468" cy="462775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DF8C2A8-B8D6-00FF-F733-7D1BEE57C2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57615" y="1231531"/>
            <a:ext cx="6844919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005661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5609747" y="1259807"/>
            <a:ext cx="5801204" cy="119703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5597352" y="2444219"/>
            <a:ext cx="3681467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8;p4">
            <a:extLst>
              <a:ext uri="{FF2B5EF4-FFF2-40B4-BE49-F238E27FC236}">
                <a16:creationId xmlns:a16="http://schemas.microsoft.com/office/drawing/2014/main" id="{5418BAC5-9DB6-2335-B7A9-9D5D3BB3B3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97353" y="2927134"/>
            <a:ext cx="5801204" cy="314981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F902A74-1AE6-D2F0-FB32-C0D04E010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974" y="0"/>
            <a:ext cx="4925093" cy="68580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13BF35-F606-2CAB-8F0E-4B7D6F18180A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19621539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012433" y="1259807"/>
            <a:ext cx="3796451" cy="119703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8000036" y="2444219"/>
            <a:ext cx="3808847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8;p4">
            <a:extLst>
              <a:ext uri="{FF2B5EF4-FFF2-40B4-BE49-F238E27FC236}">
                <a16:creationId xmlns:a16="http://schemas.microsoft.com/office/drawing/2014/main" id="{5418BAC5-9DB6-2335-B7A9-9D5D3BB3B3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000039" y="2927134"/>
            <a:ext cx="3796451" cy="353928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F902A74-1AE6-D2F0-FB32-C0D04E010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1"/>
            <a:ext cx="7621725" cy="688080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13BF35-F606-2CAB-8F0E-4B7D6F18180A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2859305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bg>
      <p:bgPr>
        <a:gradFill>
          <a:gsLst>
            <a:gs pos="0">
              <a:schemeClr val="tx1">
                <a:lumMod val="60000"/>
                <a:lumOff val="40000"/>
              </a:schemeClr>
            </a:gs>
            <a:gs pos="34000">
              <a:schemeClr val="tx1"/>
            </a:gs>
            <a:gs pos="100000">
              <a:schemeClr val="tx1">
                <a:lumMod val="50000"/>
              </a:schemeClr>
            </a:gs>
          </a:gsLst>
          <a:lin ang="13200000" scaled="0"/>
        </a:gra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0" y="0"/>
            <a:ext cx="12192003" cy="6858000"/>
          </a:xfrm>
          <a:prstGeom prst="rect">
            <a:avLst/>
          </a:prstGeom>
          <a:gradFill>
            <a:gsLst>
              <a:gs pos="0">
                <a:schemeClr val="tx1">
                  <a:lumMod val="60000"/>
                  <a:lumOff val="40000"/>
                </a:schemeClr>
              </a:gs>
              <a:gs pos="54000">
                <a:schemeClr val="tx1"/>
              </a:gs>
              <a:gs pos="100000">
                <a:schemeClr val="tx1">
                  <a:lumMod val="50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2" name="Google Shape;17;p4">
            <a:extLst>
              <a:ext uri="{FF2B5EF4-FFF2-40B4-BE49-F238E27FC236}">
                <a16:creationId xmlns:a16="http://schemas.microsoft.com/office/drawing/2014/main" id="{85B8ED7F-AFB9-FC34-672F-FE80AF41B2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5" name="Google Shape;18;p4">
            <a:extLst>
              <a:ext uri="{FF2B5EF4-FFF2-40B4-BE49-F238E27FC236}">
                <a16:creationId xmlns:a16="http://schemas.microsoft.com/office/drawing/2014/main" id="{E7810AD5-EA41-2C12-497A-D9101D84B3BE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6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336867F-C16B-C629-492E-C7BD6CC010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658617" y="3367505"/>
            <a:ext cx="6930446" cy="13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81442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0" y="0"/>
            <a:ext cx="1219200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E0F9B7ED-B7E5-FAAC-A8EB-BDA8DC86DA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4D57683B-9A68-7B32-EA44-B1357EF835D4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6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AB6098-D64B-047F-F2E7-29A9E99795A9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3119871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0" y="0"/>
            <a:ext cx="1219200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A48A4F8F-D84D-8324-B817-31BC6A70E0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244F32B2-C08F-23B9-7F49-480F60D0E05C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6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CE14D7-483A-8064-520D-F3F397A4D458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2392116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BC989CA-BC00-6C46-71A6-277C8FE5459F}"/>
              </a:ext>
            </a:extLst>
          </p:cNvPr>
          <p:cNvSpPr/>
          <p:nvPr userDrawn="1"/>
        </p:nvSpPr>
        <p:spPr>
          <a:xfrm>
            <a:off x="0" y="0"/>
            <a:ext cx="1219200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F21749-4A80-6DA7-1428-C7EC9C1E80D9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F3DBBEDE-8B4E-8B45-79FF-465A698F01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tx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FEB52E53-B491-81F9-C9F3-E6A3AEE5B222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6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tx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686542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0" y="1229786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6" y="108197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676EBBF2-2772-DB4A-8848-64729070D843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6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5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8" y="2194579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81F1B8-29FA-D6AB-46BF-B96E1C87F295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0045541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6" y="108197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358CC89C-2552-A5F9-DB6B-9DFEF44026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29786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9D2D3974-FE35-0420-FDDC-16BB99D38529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6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5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5283909B-F411-C893-469C-83C09A13BF40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8" y="2194579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0B23A1-44F7-1BFF-794D-1005D52FE8E3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405156215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6" y="108197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4F9068FD-ED18-66FA-6AA0-A9B1F245A6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29786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A8D6F7D2-F684-3D46-D43D-0A9038C466EB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6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5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C3E181B1-90B9-5585-ED04-F2FE4B6B2B8D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8" y="2194579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C03AB8-B986-946D-4225-A1C0AC88CBB8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72537191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6" y="108197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E8ABB34B-0CCB-0319-1483-AF404F29F9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29786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10D4605A-8126-22D1-82F8-54523F0C984F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6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5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tx1"/>
                </a:solidFill>
                <a:latin typeface="Montserra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CCD42363-8142-3DF4-8DCE-5CC011C75E4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8" y="2194579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5A46EA-E662-6821-9B4F-3F8818B1BE14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7148859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19" y="1229785"/>
            <a:ext cx="5323943" cy="1195364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01420" y="2611530"/>
            <a:ext cx="5323941" cy="385488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621F5-9143-9F41-EB0B-E74C9A2FB309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11050725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2F10144B-646F-949C-C195-FE2AC6E302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59807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2819949C-CC82-35E9-F54F-50AE5D75C7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0"/>
            <a:ext cx="5336771" cy="3854876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871B8F-A443-8BEA-C6CF-7805E4AE3B6E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63338491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2EE4691D-5A3E-4017-8A87-4FCCF102FD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59807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80A5C5F-8C2F-1AD3-8A8F-1095AC036F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0"/>
            <a:ext cx="5336771" cy="385488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779014-CA17-D3BF-B836-78EA58E6E59C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3616906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A8D8DA51-3088-B42E-14AB-90CE7E61CF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59807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57A8DEB9-7510-BF74-2690-D32B43D53E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0"/>
            <a:ext cx="5336771" cy="385487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BDF40E-95B5-B2EC-51C7-90A5F43211FF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38798251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BB9F0569-71C1-7BC6-8905-6ABF7F9316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59807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FAE927D0-8E2D-3C8D-5D44-ADC7C01059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0"/>
            <a:ext cx="5336771" cy="385488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22D33D-5DD8-CAA9-41CA-C284CDE536BE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26539521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59EF4E1-AC09-3794-5DC7-86BAB56F7E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20033" y="1800"/>
            <a:ext cx="6271967" cy="6856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5" name="Google Shape;17;p4">
            <a:extLst>
              <a:ext uri="{FF2B5EF4-FFF2-40B4-BE49-F238E27FC236}">
                <a16:creationId xmlns:a16="http://schemas.microsoft.com/office/drawing/2014/main" id="{4BBA6BCE-6501-474B-E145-069882FA21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59807"/>
            <a:ext cx="5137989" cy="105932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79759FF7-17D4-F693-7D47-F68D8D928ADC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20" y="2438401"/>
            <a:ext cx="5137989" cy="333954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88C27E-02C3-4326-9755-A38F08F9C579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27904668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59EF4E1-AC09-3794-5DC7-86BAB56F7E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9" cy="6856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88C27E-02C3-4326-9755-A38F08F9C579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  <p:sp>
        <p:nvSpPr>
          <p:cNvPr id="3" name="Google Shape;18;p4">
            <a:extLst>
              <a:ext uri="{FF2B5EF4-FFF2-40B4-BE49-F238E27FC236}">
                <a16:creationId xmlns:a16="http://schemas.microsoft.com/office/drawing/2014/main" id="{DF97EFCE-AAC0-76AB-2B46-B0CBCE2AB912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781052" y="1229785"/>
            <a:ext cx="10629899" cy="484716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5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tx1"/>
                </a:solidFill>
                <a:latin typeface="Montserra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19;p4">
            <a:extLst>
              <a:ext uri="{FF2B5EF4-FFF2-40B4-BE49-F238E27FC236}">
                <a16:creationId xmlns:a16="http://schemas.microsoft.com/office/drawing/2014/main" id="{4853CF0A-9023-B248-5562-6CF1165476E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251096" y="108197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7099037-3D3A-8892-140B-2FE13B4D58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</p:spTree>
    <p:extLst>
      <p:ext uri="{BB962C8B-B14F-4D97-AF65-F5344CB8AC3E}">
        <p14:creationId xmlns:p14="http://schemas.microsoft.com/office/powerpoint/2010/main" val="174953822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6EB25-5A68-A9A9-4F2D-88278847CE05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 hasCustomPrompt="1"/>
          </p:nvPr>
        </p:nvSpPr>
        <p:spPr>
          <a:xfrm>
            <a:off x="6737855" y="1040232"/>
            <a:ext cx="4497048" cy="376115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800" b="0" i="0">
                <a:solidFill>
                  <a:schemeClr val="bg1"/>
                </a:solidFill>
                <a:latin typeface="Montserrat" pitchFamily="2" charset="77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CA"/>
              <a:t>ASDASD</a:t>
            </a:r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737855" y="5226379"/>
            <a:ext cx="4497048" cy="1271832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 lang="en-CA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F881527B-B5CE-8BF1-0643-060070A5D8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9823" y="1123171"/>
            <a:ext cx="3553892" cy="13179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B60BDA-9B0F-E62A-322F-168A5CB8E799}"/>
              </a:ext>
            </a:extLst>
          </p:cNvPr>
          <p:cNvSpPr/>
          <p:nvPr userDrawn="1"/>
        </p:nvSpPr>
        <p:spPr>
          <a:xfrm>
            <a:off x="3048000" y="5128184"/>
            <a:ext cx="3048000" cy="17298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5FA6C6-1893-F6FA-30A5-DD8D43DF67F7}"/>
              </a:ext>
            </a:extLst>
          </p:cNvPr>
          <p:cNvSpPr/>
          <p:nvPr userDrawn="1"/>
        </p:nvSpPr>
        <p:spPr>
          <a:xfrm>
            <a:off x="0" y="3398365"/>
            <a:ext cx="3048000" cy="17298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D70C9B-DAAE-B9D6-097D-98D0677DFE4D}"/>
              </a:ext>
            </a:extLst>
          </p:cNvPr>
          <p:cNvSpPr/>
          <p:nvPr userDrawn="1"/>
        </p:nvSpPr>
        <p:spPr>
          <a:xfrm>
            <a:off x="3048000" y="3398363"/>
            <a:ext cx="3048000" cy="172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16CEE6-062F-E2E9-844C-605446F9DE20}"/>
              </a:ext>
            </a:extLst>
          </p:cNvPr>
          <p:cNvSpPr/>
          <p:nvPr userDrawn="1"/>
        </p:nvSpPr>
        <p:spPr>
          <a:xfrm>
            <a:off x="0" y="5128184"/>
            <a:ext cx="3048000" cy="172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99842143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imp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5956E831-3503-0169-E9A2-6375E2A81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731309" y="1303483"/>
            <a:ext cx="2777706" cy="143675"/>
          </a:xfrm>
          <a:prstGeom prst="rect">
            <a:avLst/>
          </a:prstGeom>
        </p:spPr>
      </p:pic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A289F871-D823-0F6B-CD5F-35647F7A05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24590" y="75701"/>
            <a:ext cx="716812" cy="321865"/>
          </a:xfrm>
        </p:spPr>
        <p:txBody>
          <a:bodyPr/>
          <a:lstStyle/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E459441-1E81-38F9-73A2-F9B072F67B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5" y="576864"/>
            <a:ext cx="6241611" cy="379413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2E382489-BA83-B92F-2702-E7EC080247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365" y="995938"/>
            <a:ext cx="3403600" cy="379412"/>
          </a:xfr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3" name="Graphic 3">
            <a:extLst>
              <a:ext uri="{FF2B5EF4-FFF2-40B4-BE49-F238E27FC236}">
                <a16:creationId xmlns:a16="http://schemas.microsoft.com/office/drawing/2014/main" id="{6C760A1A-24BA-E3BF-E5EF-AF3D8D896B8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708723" y="6220326"/>
            <a:ext cx="1037346" cy="40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9719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6EB25-5A68-A9A9-4F2D-88278847CE05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 hasCustomPrompt="1"/>
          </p:nvPr>
        </p:nvSpPr>
        <p:spPr>
          <a:xfrm>
            <a:off x="6737855" y="1040231"/>
            <a:ext cx="4497048" cy="376115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800" b="0" i="0">
                <a:solidFill>
                  <a:schemeClr val="bg1"/>
                </a:solidFill>
                <a:latin typeface="Montserrat" pitchFamily="2" charset="77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CA"/>
              <a:t>ASDASD</a:t>
            </a:r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737855" y="5226379"/>
            <a:ext cx="4497048" cy="1271832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 lang="en-CA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F881527B-B5CE-8BF1-0643-060070A5D8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9822" y="1123170"/>
            <a:ext cx="3553892" cy="13179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B60BDA-9B0F-E62A-322F-168A5CB8E799}"/>
              </a:ext>
            </a:extLst>
          </p:cNvPr>
          <p:cNvSpPr/>
          <p:nvPr userDrawn="1"/>
        </p:nvSpPr>
        <p:spPr>
          <a:xfrm>
            <a:off x="3048000" y="5128183"/>
            <a:ext cx="3048000" cy="17298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3016A48-BA41-1941-3498-59363C182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128183"/>
            <a:ext cx="3048000" cy="172981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5FA6C6-1893-F6FA-30A5-DD8D43DF67F7}"/>
              </a:ext>
            </a:extLst>
          </p:cNvPr>
          <p:cNvSpPr/>
          <p:nvPr userDrawn="1"/>
        </p:nvSpPr>
        <p:spPr>
          <a:xfrm>
            <a:off x="0" y="3398364"/>
            <a:ext cx="3048000" cy="17298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76A20D02-F9F2-9AE3-3D02-08DE61E30CB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48000" y="3398364"/>
            <a:ext cx="3048000" cy="172981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EF95F5-9471-D769-2FBB-C85493F411CA}"/>
              </a:ext>
            </a:extLst>
          </p:cNvPr>
          <p:cNvSpPr/>
          <p:nvPr userDrawn="1"/>
        </p:nvSpPr>
        <p:spPr>
          <a:xfrm rot="10800000">
            <a:off x="6096001" y="0"/>
            <a:ext cx="6096000" cy="6858000"/>
          </a:xfrm>
          <a:prstGeom prst="rect">
            <a:avLst/>
          </a:prstGeom>
          <a:gradFill>
            <a:gsLst>
              <a:gs pos="0">
                <a:schemeClr val="tx1">
                  <a:lumMod val="60000"/>
                  <a:lumOff val="40000"/>
                </a:schemeClr>
              </a:gs>
              <a:gs pos="48000">
                <a:schemeClr val="tx1"/>
              </a:gs>
              <a:gs pos="99000">
                <a:schemeClr val="tx1">
                  <a:lumMod val="50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127010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1" y="0"/>
            <a:ext cx="592003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510780" y="1453690"/>
            <a:ext cx="4402256" cy="474014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b="0" i="0">
                <a:solidFill>
                  <a:srgbClr val="000000"/>
                </a:solidFill>
                <a:latin typeface="Public Sans Light" pitchFamily="2" charset="77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333"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10779" y="120149"/>
            <a:ext cx="4402256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468" y="1453690"/>
            <a:ext cx="3695481" cy="1218479"/>
          </a:xfrm>
        </p:spPr>
        <p:txBody>
          <a:bodyPr anchor="t">
            <a:normAutofit/>
          </a:bodyPr>
          <a:lstStyle>
            <a:lvl1pPr>
              <a:lnSpc>
                <a:spcPts val="2667"/>
              </a:lnSpc>
              <a:defRPr sz="2667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4296DB-D1A1-9975-AD4D-62C8A942F742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D57B2A-C91E-9295-FA42-AD12C4723D0C}"/>
              </a:ext>
            </a:extLst>
          </p:cNvPr>
          <p:cNvSpPr txBox="1"/>
          <p:nvPr userDrawn="1"/>
        </p:nvSpPr>
        <p:spPr>
          <a:xfrm>
            <a:off x="402013" y="137087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38100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6EB25-5A68-A9A9-4F2D-88278847CE05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 hasCustomPrompt="1"/>
          </p:nvPr>
        </p:nvSpPr>
        <p:spPr>
          <a:xfrm>
            <a:off x="6737855" y="1040231"/>
            <a:ext cx="4497048" cy="376115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800" b="0" i="0">
                <a:solidFill>
                  <a:schemeClr val="bg1"/>
                </a:solidFill>
                <a:latin typeface="Montserrat" pitchFamily="2" charset="77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CA"/>
              <a:t>ASDASD</a:t>
            </a:r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737855" y="5226379"/>
            <a:ext cx="4497048" cy="1271832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 lang="en-CA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F881527B-B5CE-8BF1-0643-060070A5D8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9822" y="1123170"/>
            <a:ext cx="3553892" cy="13179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B60BDA-9B0F-E62A-322F-168A5CB8E799}"/>
              </a:ext>
            </a:extLst>
          </p:cNvPr>
          <p:cNvSpPr/>
          <p:nvPr userDrawn="1"/>
        </p:nvSpPr>
        <p:spPr>
          <a:xfrm>
            <a:off x="3048000" y="5128183"/>
            <a:ext cx="3048000" cy="17298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3016A48-BA41-1941-3498-59363C182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128183"/>
            <a:ext cx="3048000" cy="172981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5FA6C6-1893-F6FA-30A5-DD8D43DF67F7}"/>
              </a:ext>
            </a:extLst>
          </p:cNvPr>
          <p:cNvSpPr/>
          <p:nvPr userDrawn="1"/>
        </p:nvSpPr>
        <p:spPr>
          <a:xfrm>
            <a:off x="0" y="3398364"/>
            <a:ext cx="3048000" cy="17298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76A20D02-F9F2-9AE3-3D02-08DE61E30CB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48000" y="3398364"/>
            <a:ext cx="3048000" cy="172981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98689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894872" y="5335008"/>
            <a:ext cx="4402256" cy="66062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 algn="ctr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b="0" i="0">
                <a:solidFill>
                  <a:schemeClr val="accent1"/>
                </a:solidFill>
                <a:latin typeface="Public Sans Light" pitchFamily="2" charset="77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en-CA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2009" y="2223421"/>
            <a:ext cx="5707985" cy="2376859"/>
          </a:xfrm>
        </p:spPr>
        <p:txBody>
          <a:bodyPr anchor="t">
            <a:normAutofit/>
          </a:bodyPr>
          <a:lstStyle>
            <a:lvl1pPr algn="ctr">
              <a:lnSpc>
                <a:spcPts val="4000"/>
              </a:lnSpc>
              <a:defRPr sz="4000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F6456D-7318-47FB-64D9-EE79A1619826}"/>
              </a:ext>
            </a:extLst>
          </p:cNvPr>
          <p:cNvSpPr txBox="1"/>
          <p:nvPr userDrawn="1"/>
        </p:nvSpPr>
        <p:spPr>
          <a:xfrm>
            <a:off x="402013" y="137087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24122240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1" y="0"/>
            <a:ext cx="592003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510780" y="1453690"/>
            <a:ext cx="4402256" cy="474014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b="0" i="0">
                <a:solidFill>
                  <a:srgbClr val="000000"/>
                </a:solidFill>
                <a:latin typeface="Public Sans Light" pitchFamily="2" charset="77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333"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10779" y="120149"/>
            <a:ext cx="4402256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468" y="1453690"/>
            <a:ext cx="3695481" cy="1218479"/>
          </a:xfrm>
        </p:spPr>
        <p:txBody>
          <a:bodyPr anchor="t">
            <a:normAutofit/>
          </a:bodyPr>
          <a:lstStyle>
            <a:lvl1pPr>
              <a:lnSpc>
                <a:spcPts val="2667"/>
              </a:lnSpc>
              <a:defRPr sz="2667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52F19F-0741-EF4F-E037-D3FFEAC5D455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722913-ED7A-9DFA-0537-52CE4E72C877}"/>
              </a:ext>
            </a:extLst>
          </p:cNvPr>
          <p:cNvSpPr txBox="1"/>
          <p:nvPr userDrawn="1"/>
        </p:nvSpPr>
        <p:spPr>
          <a:xfrm>
            <a:off x="402013" y="137087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50807425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1" y="0"/>
            <a:ext cx="592003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510780" y="1453690"/>
            <a:ext cx="4402256" cy="474014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b="0" i="0">
                <a:solidFill>
                  <a:srgbClr val="000000"/>
                </a:solidFill>
                <a:latin typeface="Public Sans Light" pitchFamily="2" charset="77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333"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10779" y="120149"/>
            <a:ext cx="4402256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468" y="1453690"/>
            <a:ext cx="3695481" cy="1218479"/>
          </a:xfrm>
        </p:spPr>
        <p:txBody>
          <a:bodyPr anchor="t">
            <a:normAutofit/>
          </a:bodyPr>
          <a:lstStyle>
            <a:lvl1pPr>
              <a:lnSpc>
                <a:spcPts val="2667"/>
              </a:lnSpc>
              <a:defRPr sz="2667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4296DB-D1A1-9975-AD4D-62C8A942F742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D57B2A-C91E-9295-FA42-AD12C4723D0C}"/>
              </a:ext>
            </a:extLst>
          </p:cNvPr>
          <p:cNvSpPr txBox="1"/>
          <p:nvPr userDrawn="1"/>
        </p:nvSpPr>
        <p:spPr>
          <a:xfrm>
            <a:off x="402013" y="137087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412957434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389466" y="789517"/>
            <a:ext cx="11431372" cy="5688064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778930" y="1229783"/>
            <a:ext cx="3780369" cy="485833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936065" y="1838639"/>
            <a:ext cx="6438944" cy="422984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3C6028F-7633-3DFC-D53E-024EA87742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36066" y="1229783"/>
            <a:ext cx="6438900" cy="4498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E2B2CC-E164-BF5C-2B92-57414B4D7236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83455933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F4E97F-6ADF-8F8C-C357-60FDF0A65FD7}"/>
              </a:ext>
            </a:extLst>
          </p:cNvPr>
          <p:cNvSpPr/>
          <p:nvPr userDrawn="1"/>
        </p:nvSpPr>
        <p:spPr>
          <a:xfrm>
            <a:off x="6096001" y="0"/>
            <a:ext cx="6096001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5" y="1229784"/>
            <a:ext cx="5295520" cy="8087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1016" y="2405060"/>
            <a:ext cx="5273969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0F21945F-D10C-0B63-28F8-FAE2D5F5B77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5" y="3012170"/>
            <a:ext cx="5273969" cy="331007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A7A175-9EF7-AB0F-090E-5FAC41CD4A1D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46307150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F4E97F-6ADF-8F8C-C357-60FDF0A65FD7}"/>
              </a:ext>
            </a:extLst>
          </p:cNvPr>
          <p:cNvSpPr/>
          <p:nvPr userDrawn="1"/>
        </p:nvSpPr>
        <p:spPr>
          <a:xfrm>
            <a:off x="6096001" y="0"/>
            <a:ext cx="6096001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5" y="1229784"/>
            <a:ext cx="5295520" cy="8087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1016" y="2405060"/>
            <a:ext cx="5273969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0F21945F-D10C-0B63-28F8-FAE2D5F5B77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5" y="3012170"/>
            <a:ext cx="5273969" cy="331007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A7A175-9EF7-AB0F-090E-5FAC41CD4A1D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53906848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1" y="0"/>
            <a:ext cx="361388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2987180" cy="520872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676EBBF2-2772-DB4A-8848-64729070D843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8194996" y="1251813"/>
            <a:ext cx="3613888" cy="34187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63708" y="1262336"/>
            <a:ext cx="3681467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8;p4">
            <a:extLst>
              <a:ext uri="{FF2B5EF4-FFF2-40B4-BE49-F238E27FC236}">
                <a16:creationId xmlns:a16="http://schemas.microsoft.com/office/drawing/2014/main" id="{5418BAC5-9DB6-2335-B7A9-9D5D3BB3B3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63709" y="1745251"/>
            <a:ext cx="3681468" cy="47211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" name="Google Shape;18;p4">
            <a:extLst>
              <a:ext uri="{FF2B5EF4-FFF2-40B4-BE49-F238E27FC236}">
                <a16:creationId xmlns:a16="http://schemas.microsoft.com/office/drawing/2014/main" id="{68DFCF59-6424-C6AD-77FE-ED7F8705C83E}"/>
              </a:ext>
            </a:extLst>
          </p:cNvPr>
          <p:cNvSpPr txBox="1">
            <a:spLocks noGrp="1"/>
          </p:cNvSpPr>
          <p:nvPr>
            <p:ph type="body" idx="17"/>
          </p:nvPr>
        </p:nvSpPr>
        <p:spPr>
          <a:xfrm>
            <a:off x="8194997" y="1752735"/>
            <a:ext cx="3613888" cy="471367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90B000-AF85-772D-FA14-DEF8DF485588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56031E-2D6D-C1BB-7A50-78D41725D37A}"/>
              </a:ext>
            </a:extLst>
          </p:cNvPr>
          <p:cNvSpPr/>
          <p:nvPr userDrawn="1"/>
        </p:nvSpPr>
        <p:spPr>
          <a:xfrm>
            <a:off x="3613889" y="0"/>
            <a:ext cx="429656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C68F3A-738A-8E85-E0D3-74E322900F83}"/>
              </a:ext>
            </a:extLst>
          </p:cNvPr>
          <p:cNvSpPr/>
          <p:nvPr userDrawn="1"/>
        </p:nvSpPr>
        <p:spPr>
          <a:xfrm>
            <a:off x="7913743" y="0"/>
            <a:ext cx="4296562" cy="6858000"/>
          </a:xfrm>
          <a:prstGeom prst="rect">
            <a:avLst/>
          </a:prstGeom>
          <a:solidFill>
            <a:srgbClr val="EAEFF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9099252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1" y="0"/>
            <a:ext cx="3613888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2987180" cy="520872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676EBBF2-2772-DB4A-8848-64729070D843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8194996" y="1251813"/>
            <a:ext cx="3613888" cy="34187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63708" y="1262336"/>
            <a:ext cx="3681467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8;p4">
            <a:extLst>
              <a:ext uri="{FF2B5EF4-FFF2-40B4-BE49-F238E27FC236}">
                <a16:creationId xmlns:a16="http://schemas.microsoft.com/office/drawing/2014/main" id="{5418BAC5-9DB6-2335-B7A9-9D5D3BB3B3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63709" y="1745251"/>
            <a:ext cx="3681468" cy="47211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" name="Google Shape;18;p4">
            <a:extLst>
              <a:ext uri="{FF2B5EF4-FFF2-40B4-BE49-F238E27FC236}">
                <a16:creationId xmlns:a16="http://schemas.microsoft.com/office/drawing/2014/main" id="{68DFCF59-6424-C6AD-77FE-ED7F8705C83E}"/>
              </a:ext>
            </a:extLst>
          </p:cNvPr>
          <p:cNvSpPr txBox="1">
            <a:spLocks noGrp="1"/>
          </p:cNvSpPr>
          <p:nvPr>
            <p:ph type="body" idx="17"/>
          </p:nvPr>
        </p:nvSpPr>
        <p:spPr>
          <a:xfrm>
            <a:off x="8194997" y="1752735"/>
            <a:ext cx="3613888" cy="471367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90B000-AF85-772D-FA14-DEF8DF485588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56031E-2D6D-C1BB-7A50-78D41725D37A}"/>
              </a:ext>
            </a:extLst>
          </p:cNvPr>
          <p:cNvSpPr/>
          <p:nvPr userDrawn="1"/>
        </p:nvSpPr>
        <p:spPr>
          <a:xfrm>
            <a:off x="3613889" y="0"/>
            <a:ext cx="429656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C68F3A-738A-8E85-E0D3-74E322900F83}"/>
              </a:ext>
            </a:extLst>
          </p:cNvPr>
          <p:cNvSpPr/>
          <p:nvPr userDrawn="1"/>
        </p:nvSpPr>
        <p:spPr>
          <a:xfrm>
            <a:off x="7913743" y="0"/>
            <a:ext cx="4296562" cy="6858000"/>
          </a:xfrm>
          <a:prstGeom prst="rect">
            <a:avLst/>
          </a:prstGeom>
          <a:solidFill>
            <a:srgbClr val="EAEFF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005070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95937" y="1229785"/>
            <a:ext cx="3044145" cy="523663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B31F2E-FBAE-31B3-7F8A-C88464358EFF}"/>
              </a:ext>
            </a:extLst>
          </p:cNvPr>
          <p:cNvSpPr/>
          <p:nvPr userDrawn="1"/>
        </p:nvSpPr>
        <p:spPr>
          <a:xfrm>
            <a:off x="8128000" y="0"/>
            <a:ext cx="4064000" cy="343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7F99F2F3-F95E-0846-1E7A-26E7731E01B3}"/>
              </a:ext>
            </a:extLst>
          </p:cNvPr>
          <p:cNvSpPr/>
          <p:nvPr userDrawn="1"/>
        </p:nvSpPr>
        <p:spPr>
          <a:xfrm rot="10800000">
            <a:off x="8840648" y="5072765"/>
            <a:ext cx="2629883" cy="808579"/>
          </a:xfrm>
          <a:custGeom>
            <a:avLst/>
            <a:gdLst>
              <a:gd name="connsiteX0" fmla="*/ 951766 w 1041796"/>
              <a:gd name="connsiteY0" fmla="*/ 194685 h 320309"/>
              <a:gd name="connsiteX1" fmla="*/ 520898 w 1041796"/>
              <a:gd name="connsiteY1" fmla="*/ 0 h 320309"/>
              <a:gd name="connsiteX2" fmla="*/ 90030 w 1041796"/>
              <a:gd name="connsiteY2" fmla="*/ 194685 h 320309"/>
              <a:gd name="connsiteX3" fmla="*/ 0 w 1041796"/>
              <a:gd name="connsiteY3" fmla="*/ 320310 h 320309"/>
              <a:gd name="connsiteX4" fmla="*/ 168024 w 1041796"/>
              <a:gd name="connsiteY4" fmla="*/ 320310 h 320309"/>
              <a:gd name="connsiteX5" fmla="*/ 520898 w 1041796"/>
              <a:gd name="connsiteY5" fmla="*/ 140548 h 320309"/>
              <a:gd name="connsiteX6" fmla="*/ 873773 w 1041796"/>
              <a:gd name="connsiteY6" fmla="*/ 320310 h 320309"/>
              <a:gd name="connsiteX7" fmla="*/ 1041797 w 1041796"/>
              <a:gd name="connsiteY7" fmla="*/ 320310 h 320309"/>
              <a:gd name="connsiteX8" fmla="*/ 951766 w 1041796"/>
              <a:gd name="connsiteY8" fmla="*/ 194685 h 32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96" h="320309">
                <a:moveTo>
                  <a:pt x="951766" y="194685"/>
                </a:moveTo>
                <a:cubicBezTo>
                  <a:pt x="837048" y="69123"/>
                  <a:pt x="684040" y="0"/>
                  <a:pt x="520898" y="0"/>
                </a:cubicBezTo>
                <a:cubicBezTo>
                  <a:pt x="357757" y="0"/>
                  <a:pt x="204748" y="69153"/>
                  <a:pt x="90030" y="194685"/>
                </a:cubicBezTo>
                <a:cubicBezTo>
                  <a:pt x="55025" y="232978"/>
                  <a:pt x="24903" y="275170"/>
                  <a:pt x="0" y="320310"/>
                </a:cubicBezTo>
                <a:lnTo>
                  <a:pt x="168024" y="320310"/>
                </a:lnTo>
                <a:cubicBezTo>
                  <a:pt x="253510" y="210315"/>
                  <a:pt x="379988" y="140548"/>
                  <a:pt x="520898" y="140548"/>
                </a:cubicBezTo>
                <a:cubicBezTo>
                  <a:pt x="661809" y="140548"/>
                  <a:pt x="788318" y="210315"/>
                  <a:pt x="873773" y="320310"/>
                </a:cubicBezTo>
                <a:lnTo>
                  <a:pt x="1041797" y="320310"/>
                </a:lnTo>
                <a:cubicBezTo>
                  <a:pt x="1016863" y="275170"/>
                  <a:pt x="986741" y="233008"/>
                  <a:pt x="951766" y="194685"/>
                </a:cubicBezTo>
                <a:close/>
              </a:path>
            </a:pathLst>
          </a:custGeom>
          <a:solidFill>
            <a:schemeClr val="bg1"/>
          </a:solidFill>
          <a:ln w="30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E826A309-636E-5C12-459E-E6CBA3FF8111}"/>
              </a:ext>
            </a:extLst>
          </p:cNvPr>
          <p:cNvSpPr txBox="1">
            <a:spLocks/>
          </p:cNvSpPr>
          <p:nvPr userDrawn="1"/>
        </p:nvSpPr>
        <p:spPr>
          <a:xfrm>
            <a:off x="8362122" y="649357"/>
            <a:ext cx="3644348" cy="216010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Lorem ipsum </a:t>
            </a:r>
            <a:b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</a:b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dolor sit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amet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consectetur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adipiscing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elit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.</a:t>
            </a:r>
            <a:endParaRPr lang="en-US" sz="2400" b="0" i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E1E909AD-105A-7B63-E1FA-8F4B463973B6}"/>
              </a:ext>
            </a:extLst>
          </p:cNvPr>
          <p:cNvSpPr txBox="1">
            <a:spLocks/>
          </p:cNvSpPr>
          <p:nvPr userDrawn="1"/>
        </p:nvSpPr>
        <p:spPr>
          <a:xfrm>
            <a:off x="8736208" y="2695611"/>
            <a:ext cx="2847584" cy="4191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85738" marR="0" lvl="1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5738" marR="0" lvl="2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5738" marR="0" lvl="3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5738" marR="0" lvl="4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333" b="0" i="0">
                <a:solidFill>
                  <a:schemeClr val="accent1"/>
                </a:solidFill>
                <a:latin typeface="Montserrat" pitchFamily="2" charset="77"/>
              </a:rPr>
              <a:t>SIGN OFF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1A459B-B986-18FA-8B53-4FE2423C6221}"/>
              </a:ext>
            </a:extLst>
          </p:cNvPr>
          <p:cNvSpPr/>
          <p:nvPr userDrawn="1"/>
        </p:nvSpPr>
        <p:spPr>
          <a:xfrm>
            <a:off x="8128000" y="3429000"/>
            <a:ext cx="4064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99442944-CC8C-B92C-3C4E-17024DA79B04}"/>
              </a:ext>
            </a:extLst>
          </p:cNvPr>
          <p:cNvSpPr/>
          <p:nvPr userDrawn="1"/>
        </p:nvSpPr>
        <p:spPr>
          <a:xfrm rot="10800000">
            <a:off x="8869353" y="4756676"/>
            <a:ext cx="2629883" cy="808579"/>
          </a:xfrm>
          <a:custGeom>
            <a:avLst/>
            <a:gdLst>
              <a:gd name="connsiteX0" fmla="*/ 951766 w 1041796"/>
              <a:gd name="connsiteY0" fmla="*/ 194685 h 320309"/>
              <a:gd name="connsiteX1" fmla="*/ 520898 w 1041796"/>
              <a:gd name="connsiteY1" fmla="*/ 0 h 320309"/>
              <a:gd name="connsiteX2" fmla="*/ 90030 w 1041796"/>
              <a:gd name="connsiteY2" fmla="*/ 194685 h 320309"/>
              <a:gd name="connsiteX3" fmla="*/ 0 w 1041796"/>
              <a:gd name="connsiteY3" fmla="*/ 320310 h 320309"/>
              <a:gd name="connsiteX4" fmla="*/ 168024 w 1041796"/>
              <a:gd name="connsiteY4" fmla="*/ 320310 h 320309"/>
              <a:gd name="connsiteX5" fmla="*/ 520898 w 1041796"/>
              <a:gd name="connsiteY5" fmla="*/ 140548 h 320309"/>
              <a:gd name="connsiteX6" fmla="*/ 873773 w 1041796"/>
              <a:gd name="connsiteY6" fmla="*/ 320310 h 320309"/>
              <a:gd name="connsiteX7" fmla="*/ 1041797 w 1041796"/>
              <a:gd name="connsiteY7" fmla="*/ 320310 h 320309"/>
              <a:gd name="connsiteX8" fmla="*/ 951766 w 1041796"/>
              <a:gd name="connsiteY8" fmla="*/ 194685 h 32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96" h="320309">
                <a:moveTo>
                  <a:pt x="951766" y="194685"/>
                </a:moveTo>
                <a:cubicBezTo>
                  <a:pt x="837048" y="69123"/>
                  <a:pt x="684040" y="0"/>
                  <a:pt x="520898" y="0"/>
                </a:cubicBezTo>
                <a:cubicBezTo>
                  <a:pt x="357757" y="0"/>
                  <a:pt x="204748" y="69153"/>
                  <a:pt x="90030" y="194685"/>
                </a:cubicBezTo>
                <a:cubicBezTo>
                  <a:pt x="55025" y="232978"/>
                  <a:pt x="24903" y="275170"/>
                  <a:pt x="0" y="320310"/>
                </a:cubicBezTo>
                <a:lnTo>
                  <a:pt x="168024" y="320310"/>
                </a:lnTo>
                <a:cubicBezTo>
                  <a:pt x="253510" y="210315"/>
                  <a:pt x="379988" y="140548"/>
                  <a:pt x="520898" y="140548"/>
                </a:cubicBezTo>
                <a:cubicBezTo>
                  <a:pt x="661809" y="140548"/>
                  <a:pt x="788318" y="210315"/>
                  <a:pt x="873773" y="320310"/>
                </a:cubicBezTo>
                <a:lnTo>
                  <a:pt x="1041797" y="320310"/>
                </a:lnTo>
                <a:cubicBezTo>
                  <a:pt x="1016863" y="275170"/>
                  <a:pt x="986741" y="233008"/>
                  <a:pt x="951766" y="194685"/>
                </a:cubicBezTo>
                <a:close/>
              </a:path>
            </a:pathLst>
          </a:custGeom>
          <a:solidFill>
            <a:schemeClr val="bg1"/>
          </a:solidFill>
          <a:ln w="30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4" name="Google Shape;18;p4">
            <a:extLst>
              <a:ext uri="{FF2B5EF4-FFF2-40B4-BE49-F238E27FC236}">
                <a16:creationId xmlns:a16="http://schemas.microsoft.com/office/drawing/2014/main" id="{1EB5D0A6-F95B-31C7-80D2-FE1046C0129F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790121" y="1262336"/>
            <a:ext cx="3963791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" name="Google Shape;18;p4">
            <a:extLst>
              <a:ext uri="{FF2B5EF4-FFF2-40B4-BE49-F238E27FC236}">
                <a16:creationId xmlns:a16="http://schemas.microsoft.com/office/drawing/2014/main" id="{1F713133-8B31-F1FA-2E42-95A5D2CAD4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90121" y="1745251"/>
            <a:ext cx="3963792" cy="47211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76343E-4DCB-890B-EA4C-8FA63FD61637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96631778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7805531" y="0"/>
            <a:ext cx="4386471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2987180" cy="520872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676EBBF2-2772-DB4A-8848-64729070D843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8194996" y="1251813"/>
            <a:ext cx="3613888" cy="34187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790121" y="1262336"/>
            <a:ext cx="3681467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8;p4">
            <a:extLst>
              <a:ext uri="{FF2B5EF4-FFF2-40B4-BE49-F238E27FC236}">
                <a16:creationId xmlns:a16="http://schemas.microsoft.com/office/drawing/2014/main" id="{5418BAC5-9DB6-2335-B7A9-9D5D3BB3B3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90122" y="1745251"/>
            <a:ext cx="3681468" cy="47211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" name="Google Shape;18;p4">
            <a:extLst>
              <a:ext uri="{FF2B5EF4-FFF2-40B4-BE49-F238E27FC236}">
                <a16:creationId xmlns:a16="http://schemas.microsoft.com/office/drawing/2014/main" id="{68DFCF59-6424-C6AD-77FE-ED7F8705C83E}"/>
              </a:ext>
            </a:extLst>
          </p:cNvPr>
          <p:cNvSpPr txBox="1">
            <a:spLocks noGrp="1"/>
          </p:cNvSpPr>
          <p:nvPr>
            <p:ph type="body" idx="17"/>
          </p:nvPr>
        </p:nvSpPr>
        <p:spPr>
          <a:xfrm>
            <a:off x="8194997" y="1752735"/>
            <a:ext cx="3613888" cy="471367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90B000-AF85-772D-FA14-DEF8DF485588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5388468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95937" y="1229785"/>
            <a:ext cx="3044145" cy="523663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B31F2E-FBAE-31B3-7F8A-C88464358EFF}"/>
              </a:ext>
            </a:extLst>
          </p:cNvPr>
          <p:cNvSpPr/>
          <p:nvPr userDrawn="1"/>
        </p:nvSpPr>
        <p:spPr>
          <a:xfrm>
            <a:off x="8128000" y="0"/>
            <a:ext cx="4064000" cy="343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7F99F2F3-F95E-0846-1E7A-26E7731E01B3}"/>
              </a:ext>
            </a:extLst>
          </p:cNvPr>
          <p:cNvSpPr/>
          <p:nvPr userDrawn="1"/>
        </p:nvSpPr>
        <p:spPr>
          <a:xfrm rot="10800000">
            <a:off x="8840648" y="5072765"/>
            <a:ext cx="2629883" cy="808579"/>
          </a:xfrm>
          <a:custGeom>
            <a:avLst/>
            <a:gdLst>
              <a:gd name="connsiteX0" fmla="*/ 951766 w 1041796"/>
              <a:gd name="connsiteY0" fmla="*/ 194685 h 320309"/>
              <a:gd name="connsiteX1" fmla="*/ 520898 w 1041796"/>
              <a:gd name="connsiteY1" fmla="*/ 0 h 320309"/>
              <a:gd name="connsiteX2" fmla="*/ 90030 w 1041796"/>
              <a:gd name="connsiteY2" fmla="*/ 194685 h 320309"/>
              <a:gd name="connsiteX3" fmla="*/ 0 w 1041796"/>
              <a:gd name="connsiteY3" fmla="*/ 320310 h 320309"/>
              <a:gd name="connsiteX4" fmla="*/ 168024 w 1041796"/>
              <a:gd name="connsiteY4" fmla="*/ 320310 h 320309"/>
              <a:gd name="connsiteX5" fmla="*/ 520898 w 1041796"/>
              <a:gd name="connsiteY5" fmla="*/ 140548 h 320309"/>
              <a:gd name="connsiteX6" fmla="*/ 873773 w 1041796"/>
              <a:gd name="connsiteY6" fmla="*/ 320310 h 320309"/>
              <a:gd name="connsiteX7" fmla="*/ 1041797 w 1041796"/>
              <a:gd name="connsiteY7" fmla="*/ 320310 h 320309"/>
              <a:gd name="connsiteX8" fmla="*/ 951766 w 1041796"/>
              <a:gd name="connsiteY8" fmla="*/ 194685 h 32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96" h="320309">
                <a:moveTo>
                  <a:pt x="951766" y="194685"/>
                </a:moveTo>
                <a:cubicBezTo>
                  <a:pt x="837048" y="69123"/>
                  <a:pt x="684040" y="0"/>
                  <a:pt x="520898" y="0"/>
                </a:cubicBezTo>
                <a:cubicBezTo>
                  <a:pt x="357757" y="0"/>
                  <a:pt x="204748" y="69153"/>
                  <a:pt x="90030" y="194685"/>
                </a:cubicBezTo>
                <a:cubicBezTo>
                  <a:pt x="55025" y="232978"/>
                  <a:pt x="24903" y="275170"/>
                  <a:pt x="0" y="320310"/>
                </a:cubicBezTo>
                <a:lnTo>
                  <a:pt x="168024" y="320310"/>
                </a:lnTo>
                <a:cubicBezTo>
                  <a:pt x="253510" y="210315"/>
                  <a:pt x="379988" y="140548"/>
                  <a:pt x="520898" y="140548"/>
                </a:cubicBezTo>
                <a:cubicBezTo>
                  <a:pt x="661809" y="140548"/>
                  <a:pt x="788318" y="210315"/>
                  <a:pt x="873773" y="320310"/>
                </a:cubicBezTo>
                <a:lnTo>
                  <a:pt x="1041797" y="320310"/>
                </a:lnTo>
                <a:cubicBezTo>
                  <a:pt x="1016863" y="275170"/>
                  <a:pt x="986741" y="233008"/>
                  <a:pt x="951766" y="194685"/>
                </a:cubicBezTo>
                <a:close/>
              </a:path>
            </a:pathLst>
          </a:custGeom>
          <a:solidFill>
            <a:schemeClr val="bg1"/>
          </a:solidFill>
          <a:ln w="30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E826A309-636E-5C12-459E-E6CBA3FF8111}"/>
              </a:ext>
            </a:extLst>
          </p:cNvPr>
          <p:cNvSpPr txBox="1">
            <a:spLocks/>
          </p:cNvSpPr>
          <p:nvPr userDrawn="1"/>
        </p:nvSpPr>
        <p:spPr>
          <a:xfrm>
            <a:off x="8362122" y="649357"/>
            <a:ext cx="3644348" cy="216010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Lorem ipsum </a:t>
            </a:r>
            <a:b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</a:b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dolor sit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amet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consectetur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adipiscing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elit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.</a:t>
            </a:r>
            <a:endParaRPr lang="en-US" sz="2400" b="0" i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E1E909AD-105A-7B63-E1FA-8F4B463973B6}"/>
              </a:ext>
            </a:extLst>
          </p:cNvPr>
          <p:cNvSpPr txBox="1">
            <a:spLocks/>
          </p:cNvSpPr>
          <p:nvPr userDrawn="1"/>
        </p:nvSpPr>
        <p:spPr>
          <a:xfrm>
            <a:off x="8736208" y="2695611"/>
            <a:ext cx="2847584" cy="4191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85738" marR="0" lvl="1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5738" marR="0" lvl="2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5738" marR="0" lvl="3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5738" marR="0" lvl="4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333" b="0" i="0">
                <a:solidFill>
                  <a:schemeClr val="accent1"/>
                </a:solidFill>
                <a:latin typeface="Montserrat" pitchFamily="2" charset="77"/>
              </a:rPr>
              <a:t>SIGN OFF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1A459B-B986-18FA-8B53-4FE2423C6221}"/>
              </a:ext>
            </a:extLst>
          </p:cNvPr>
          <p:cNvSpPr/>
          <p:nvPr userDrawn="1"/>
        </p:nvSpPr>
        <p:spPr>
          <a:xfrm>
            <a:off x="8128000" y="3429000"/>
            <a:ext cx="4064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99442944-CC8C-B92C-3C4E-17024DA79B04}"/>
              </a:ext>
            </a:extLst>
          </p:cNvPr>
          <p:cNvSpPr/>
          <p:nvPr userDrawn="1"/>
        </p:nvSpPr>
        <p:spPr>
          <a:xfrm rot="10800000">
            <a:off x="8869353" y="4756676"/>
            <a:ext cx="2629883" cy="808579"/>
          </a:xfrm>
          <a:custGeom>
            <a:avLst/>
            <a:gdLst>
              <a:gd name="connsiteX0" fmla="*/ 951766 w 1041796"/>
              <a:gd name="connsiteY0" fmla="*/ 194685 h 320309"/>
              <a:gd name="connsiteX1" fmla="*/ 520898 w 1041796"/>
              <a:gd name="connsiteY1" fmla="*/ 0 h 320309"/>
              <a:gd name="connsiteX2" fmla="*/ 90030 w 1041796"/>
              <a:gd name="connsiteY2" fmla="*/ 194685 h 320309"/>
              <a:gd name="connsiteX3" fmla="*/ 0 w 1041796"/>
              <a:gd name="connsiteY3" fmla="*/ 320310 h 320309"/>
              <a:gd name="connsiteX4" fmla="*/ 168024 w 1041796"/>
              <a:gd name="connsiteY4" fmla="*/ 320310 h 320309"/>
              <a:gd name="connsiteX5" fmla="*/ 520898 w 1041796"/>
              <a:gd name="connsiteY5" fmla="*/ 140548 h 320309"/>
              <a:gd name="connsiteX6" fmla="*/ 873773 w 1041796"/>
              <a:gd name="connsiteY6" fmla="*/ 320310 h 320309"/>
              <a:gd name="connsiteX7" fmla="*/ 1041797 w 1041796"/>
              <a:gd name="connsiteY7" fmla="*/ 320310 h 320309"/>
              <a:gd name="connsiteX8" fmla="*/ 951766 w 1041796"/>
              <a:gd name="connsiteY8" fmla="*/ 194685 h 32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96" h="320309">
                <a:moveTo>
                  <a:pt x="951766" y="194685"/>
                </a:moveTo>
                <a:cubicBezTo>
                  <a:pt x="837048" y="69123"/>
                  <a:pt x="684040" y="0"/>
                  <a:pt x="520898" y="0"/>
                </a:cubicBezTo>
                <a:cubicBezTo>
                  <a:pt x="357757" y="0"/>
                  <a:pt x="204748" y="69153"/>
                  <a:pt x="90030" y="194685"/>
                </a:cubicBezTo>
                <a:cubicBezTo>
                  <a:pt x="55025" y="232978"/>
                  <a:pt x="24903" y="275170"/>
                  <a:pt x="0" y="320310"/>
                </a:cubicBezTo>
                <a:lnTo>
                  <a:pt x="168024" y="320310"/>
                </a:lnTo>
                <a:cubicBezTo>
                  <a:pt x="253510" y="210315"/>
                  <a:pt x="379988" y="140548"/>
                  <a:pt x="520898" y="140548"/>
                </a:cubicBezTo>
                <a:cubicBezTo>
                  <a:pt x="661809" y="140548"/>
                  <a:pt x="788318" y="210315"/>
                  <a:pt x="873773" y="320310"/>
                </a:cubicBezTo>
                <a:lnTo>
                  <a:pt x="1041797" y="320310"/>
                </a:lnTo>
                <a:cubicBezTo>
                  <a:pt x="1016863" y="275170"/>
                  <a:pt x="986741" y="233008"/>
                  <a:pt x="951766" y="194685"/>
                </a:cubicBezTo>
                <a:close/>
              </a:path>
            </a:pathLst>
          </a:custGeom>
          <a:solidFill>
            <a:schemeClr val="bg1"/>
          </a:solidFill>
          <a:ln w="30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4" name="Google Shape;18;p4">
            <a:extLst>
              <a:ext uri="{FF2B5EF4-FFF2-40B4-BE49-F238E27FC236}">
                <a16:creationId xmlns:a16="http://schemas.microsoft.com/office/drawing/2014/main" id="{1EB5D0A6-F95B-31C7-80D2-FE1046C0129F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790121" y="1262336"/>
            <a:ext cx="3963791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" name="Google Shape;18;p4">
            <a:extLst>
              <a:ext uri="{FF2B5EF4-FFF2-40B4-BE49-F238E27FC236}">
                <a16:creationId xmlns:a16="http://schemas.microsoft.com/office/drawing/2014/main" id="{1F713133-8B31-F1FA-2E42-95A5D2CAD4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90121" y="1745251"/>
            <a:ext cx="3963792" cy="47211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76343E-4DCB-890B-EA4C-8FA63FD61637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75301128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0" y="0"/>
            <a:ext cx="1219200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2" name="Google Shape;17;p4">
            <a:extLst>
              <a:ext uri="{FF2B5EF4-FFF2-40B4-BE49-F238E27FC236}">
                <a16:creationId xmlns:a16="http://schemas.microsoft.com/office/drawing/2014/main" id="{85B8ED7F-AFB9-FC34-672F-FE80AF41B2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5" name="Google Shape;18;p4">
            <a:extLst>
              <a:ext uri="{FF2B5EF4-FFF2-40B4-BE49-F238E27FC236}">
                <a16:creationId xmlns:a16="http://schemas.microsoft.com/office/drawing/2014/main" id="{E7810AD5-EA41-2C12-497A-D9101D84B3BE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6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24C414-53CE-6E4C-6C58-11787C1815D4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34470640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0" y="0"/>
            <a:ext cx="1219200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2" name="Google Shape;17;p4">
            <a:extLst>
              <a:ext uri="{FF2B5EF4-FFF2-40B4-BE49-F238E27FC236}">
                <a16:creationId xmlns:a16="http://schemas.microsoft.com/office/drawing/2014/main" id="{85B8ED7F-AFB9-FC34-672F-FE80AF41B2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5" name="Google Shape;18;p4">
            <a:extLst>
              <a:ext uri="{FF2B5EF4-FFF2-40B4-BE49-F238E27FC236}">
                <a16:creationId xmlns:a16="http://schemas.microsoft.com/office/drawing/2014/main" id="{E7810AD5-EA41-2C12-497A-D9101D84B3BE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6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24C414-53CE-6E4C-6C58-11787C1815D4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11861076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0" y="0"/>
            <a:ext cx="1219200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E0F9B7ED-B7E5-FAAC-A8EB-BDA8DC86DA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4D57683B-9A68-7B32-EA44-B1357EF835D4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6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AB6098-D64B-047F-F2E7-29A9E99795A9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96368184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0" y="0"/>
            <a:ext cx="1219200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A48A4F8F-D84D-8324-B817-31BC6A70E0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244F32B2-C08F-23B9-7F49-480F60D0E05C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6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CE14D7-483A-8064-520D-F3F397A4D458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92672974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BC989CA-BC00-6C46-71A6-277C8FE5459F}"/>
              </a:ext>
            </a:extLst>
          </p:cNvPr>
          <p:cNvSpPr/>
          <p:nvPr userDrawn="1"/>
        </p:nvSpPr>
        <p:spPr>
          <a:xfrm>
            <a:off x="0" y="0"/>
            <a:ext cx="1219200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F21749-4A80-6DA7-1428-C7EC9C1E80D9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F3DBBEDE-8B4E-8B45-79FF-465A698F01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tx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FEB52E53-B491-81F9-C9F3-E6A3AEE5B222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6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tx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892644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0" y="1229786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6" y="108197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676EBBF2-2772-DB4A-8848-64729070D843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6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5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8" y="2194579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81F1B8-29FA-D6AB-46BF-B96E1C87F295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50578174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6" y="108197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358CC89C-2552-A5F9-DB6B-9DFEF44026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29786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9D2D3974-FE35-0420-FDDC-16BB99D38529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6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5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5283909B-F411-C893-469C-83C09A13BF40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8" y="2194579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0B23A1-44F7-1BFF-794D-1005D52FE8E3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41736561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6" y="108197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4F9068FD-ED18-66FA-6AA0-A9B1F245A6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29786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A8D6F7D2-F684-3D46-D43D-0A9038C466EB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6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5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C3E181B1-90B9-5585-ED04-F2FE4B6B2B8D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8" y="2194579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C03AB8-B986-946D-4225-A1C0AC88CBB8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57625837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6" y="108197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E8ABB34B-0CCB-0319-1483-AF404F29F9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29786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10D4605A-8126-22D1-82F8-54523F0C984F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6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5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tx1"/>
                </a:solidFill>
                <a:latin typeface="Montserra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CCD42363-8142-3DF4-8DCE-5CC011C75E4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8" y="2194579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5A46EA-E662-6821-9B4F-3F8818B1BE14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81890797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19" y="1229785"/>
            <a:ext cx="5323943" cy="1195364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01420" y="2611530"/>
            <a:ext cx="5323941" cy="385488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621F5-9143-9F41-EB0B-E74C9A2FB309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81530157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2F10144B-646F-949C-C195-FE2AC6E302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59807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2819949C-CC82-35E9-F54F-50AE5D75C7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0"/>
            <a:ext cx="5336771" cy="3854876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871B8F-A443-8BEA-C6CF-7805E4AE3B6E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06921657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2EE4691D-5A3E-4017-8A87-4FCCF102FD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59807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80A5C5F-8C2F-1AD3-8A8F-1095AC036F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0"/>
            <a:ext cx="5336771" cy="385488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779014-CA17-D3BF-B836-78EA58E6E59C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7629435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A8D8DA51-3088-B42E-14AB-90CE7E61CF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59807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57A8DEB9-7510-BF74-2690-D32B43D53E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0"/>
            <a:ext cx="5336771" cy="385487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BDF40E-95B5-B2EC-51C7-90A5F43211FF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14013347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BB9F0569-71C1-7BC6-8905-6ABF7F9316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59807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FAE927D0-8E2D-3C8D-5D44-ADC7C01059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0"/>
            <a:ext cx="5336771" cy="385488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22D33D-5DD8-CAA9-41CA-C284CDE536BE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35717347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C5E786-63B2-B51C-17EC-3C8965764AA4}"/>
              </a:ext>
            </a:extLst>
          </p:cNvPr>
          <p:cNvSpPr/>
          <p:nvPr userDrawn="1"/>
        </p:nvSpPr>
        <p:spPr>
          <a:xfrm>
            <a:off x="8128000" y="3427200"/>
            <a:ext cx="4064000" cy="3430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4C7171-5B7B-C533-48C3-F2C92EE3229A}"/>
              </a:ext>
            </a:extLst>
          </p:cNvPr>
          <p:cNvSpPr/>
          <p:nvPr userDrawn="1"/>
        </p:nvSpPr>
        <p:spPr>
          <a:xfrm>
            <a:off x="4064000" y="3427200"/>
            <a:ext cx="4064000" cy="3430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D6DEDD-4EF6-17D1-D8AF-F474CE9ECB1B}"/>
              </a:ext>
            </a:extLst>
          </p:cNvPr>
          <p:cNvSpPr/>
          <p:nvPr userDrawn="1"/>
        </p:nvSpPr>
        <p:spPr>
          <a:xfrm>
            <a:off x="0" y="3427200"/>
            <a:ext cx="4064000" cy="343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4" name="Google Shape;14;p3"/>
          <p:cNvSpPr txBox="1">
            <a:spLocks noGrp="1"/>
          </p:cNvSpPr>
          <p:nvPr userDrawn="1">
            <p:ph type="title"/>
          </p:nvPr>
        </p:nvSpPr>
        <p:spPr>
          <a:xfrm>
            <a:off x="4351496" y="450574"/>
            <a:ext cx="3454035" cy="2703444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667" b="0" i="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D05A8E3-37F5-BFFF-85AC-115BB6F37B75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0" y="0"/>
            <a:ext cx="4064000" cy="3427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2787284-BC23-5917-B081-75B49F2797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4658" y="4674615"/>
            <a:ext cx="2812543" cy="104298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621552A-53EB-BEDD-9F29-D6BE1F803A57}"/>
              </a:ext>
            </a:extLst>
          </p:cNvPr>
          <p:cNvSpPr/>
          <p:nvPr userDrawn="1"/>
        </p:nvSpPr>
        <p:spPr>
          <a:xfrm>
            <a:off x="8128000" y="0"/>
            <a:ext cx="4064000" cy="343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1" name="Google Shape;18;p4">
            <a:extLst>
              <a:ext uri="{FF2B5EF4-FFF2-40B4-BE49-F238E27FC236}">
                <a16:creationId xmlns:a16="http://schemas.microsoft.com/office/drawing/2014/main" id="{1B247A21-85B3-F846-90B5-D5736785DE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454887" y="3778302"/>
            <a:ext cx="3414644" cy="2703444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3112999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C5E786-63B2-B51C-17EC-3C8965764AA4}"/>
              </a:ext>
            </a:extLst>
          </p:cNvPr>
          <p:cNvSpPr/>
          <p:nvPr userDrawn="1"/>
        </p:nvSpPr>
        <p:spPr>
          <a:xfrm>
            <a:off x="8128000" y="3427200"/>
            <a:ext cx="4064000" cy="3430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4C7171-5B7B-C533-48C3-F2C92EE3229A}"/>
              </a:ext>
            </a:extLst>
          </p:cNvPr>
          <p:cNvSpPr/>
          <p:nvPr userDrawn="1"/>
        </p:nvSpPr>
        <p:spPr>
          <a:xfrm>
            <a:off x="4064000" y="3427200"/>
            <a:ext cx="4064000" cy="3430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D6DEDD-4EF6-17D1-D8AF-F474CE9ECB1B}"/>
              </a:ext>
            </a:extLst>
          </p:cNvPr>
          <p:cNvSpPr/>
          <p:nvPr userDrawn="1"/>
        </p:nvSpPr>
        <p:spPr>
          <a:xfrm>
            <a:off x="0" y="3427200"/>
            <a:ext cx="4064000" cy="343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4" name="Google Shape;14;p3"/>
          <p:cNvSpPr txBox="1">
            <a:spLocks noGrp="1"/>
          </p:cNvSpPr>
          <p:nvPr userDrawn="1">
            <p:ph type="title"/>
          </p:nvPr>
        </p:nvSpPr>
        <p:spPr>
          <a:xfrm>
            <a:off x="4351496" y="450574"/>
            <a:ext cx="3454035" cy="2703444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667" b="0" i="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D05A8E3-37F5-BFFF-85AC-115BB6F37B75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0" y="0"/>
            <a:ext cx="4064000" cy="3427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2787284-BC23-5917-B081-75B49F2797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4658" y="4674615"/>
            <a:ext cx="2812543" cy="104298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621552A-53EB-BEDD-9F29-D6BE1F803A57}"/>
              </a:ext>
            </a:extLst>
          </p:cNvPr>
          <p:cNvSpPr/>
          <p:nvPr userDrawn="1"/>
        </p:nvSpPr>
        <p:spPr>
          <a:xfrm>
            <a:off x="8128000" y="0"/>
            <a:ext cx="4064000" cy="343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1" name="Google Shape;18;p4">
            <a:extLst>
              <a:ext uri="{FF2B5EF4-FFF2-40B4-BE49-F238E27FC236}">
                <a16:creationId xmlns:a16="http://schemas.microsoft.com/office/drawing/2014/main" id="{1B247A21-85B3-F846-90B5-D5736785DE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454887" y="3778302"/>
            <a:ext cx="3414644" cy="2703444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751051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92F845E-4928-E86F-86F9-150C6DF738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73999" y="769230"/>
            <a:ext cx="4639733" cy="5219700"/>
          </a:xfrm>
          <a:prstGeom prst="round2DiagRect">
            <a:avLst>
              <a:gd name="adj1" fmla="val 0"/>
              <a:gd name="adj2" fmla="val 0"/>
            </a:avLst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A916D8-F653-5144-F6D7-EF7984F9AF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A82DEC3-0062-ED76-7CCF-5686ED583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-57153" y="6159260"/>
            <a:ext cx="12321541" cy="69873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3F7E91F-7BE4-0D65-52EC-8C592E34562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7420" y="6360594"/>
            <a:ext cx="716813" cy="26746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C361E76-AAFF-B34B-DC89-0274DE8D00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5" y="576864"/>
            <a:ext cx="6241611" cy="379413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6A5F5A42-C786-382E-3DA7-DD111C3B1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8365" y="995939"/>
            <a:ext cx="3403600" cy="379412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631014908"/>
      </p:ext>
    </p:extLst>
  </p:cSld>
  <p:clrMapOvr>
    <a:masterClrMapping/>
  </p:clrMapOvr>
  <p:hf sldNum="0" hdr="0" ftr="0" dt="0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ver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E14AAF2-85B3-58FC-08BE-EFDC387F69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0785" y="1975744"/>
            <a:ext cx="5107305" cy="349445"/>
          </a:xfrm>
          <a:prstGeom prst="rect">
            <a:avLst/>
          </a:prstGeom>
        </p:spPr>
        <p:txBody>
          <a:bodyPr>
            <a:no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8" name="Rectangle: Single Corner Rounded 7">
            <a:extLst>
              <a:ext uri="{FF2B5EF4-FFF2-40B4-BE49-F238E27FC236}">
                <a16:creationId xmlns:a16="http://schemas.microsoft.com/office/drawing/2014/main" id="{1E231467-AE18-DF47-8EC2-61BB657A1E21}"/>
              </a:ext>
            </a:extLst>
          </p:cNvPr>
          <p:cNvSpPr/>
          <p:nvPr/>
        </p:nvSpPr>
        <p:spPr>
          <a:xfrm rot="16200000" flipH="1">
            <a:off x="6744463" y="1410467"/>
            <a:ext cx="6872288" cy="4022784"/>
          </a:xfrm>
          <a:prstGeom prst="round1Rect">
            <a:avLst>
              <a:gd name="adj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32C61DB-9949-9447-2CDB-501ECB91D3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78717" y="-7144"/>
            <a:ext cx="3305175" cy="6872288"/>
          </a:xfrm>
          <a:prstGeom prst="snipRoundRect">
            <a:avLst>
              <a:gd name="adj1" fmla="val 0"/>
              <a:gd name="adj2" fmla="val 0"/>
            </a:avLst>
          </a:prstGeom>
        </p:spPr>
        <p:txBody>
          <a:bodyPr/>
          <a:lstStyle>
            <a:lvl1pPr rtl="0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A916D8-F653-5144-F6D7-EF7984F9AF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5904CA7-DC90-E6AE-EC33-F895D56EF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-3398474" y="3367505"/>
            <a:ext cx="6930447" cy="133200"/>
          </a:xfrm>
          <a:prstGeom prst="rect">
            <a:avLst/>
          </a:prstGeo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1B1DD69-C11D-653A-2BC3-A943E34361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2214" y="2455399"/>
            <a:ext cx="5095875" cy="1974851"/>
          </a:xfrm>
          <a:prstGeom prst="rect">
            <a:avLst/>
          </a:prstGeom>
        </p:spPr>
        <p:txBody>
          <a:bodyPr>
            <a:noAutofit/>
          </a:bodyPr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4pPr>
            <a:lvl5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lang="en-US" sz="48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5pPr>
          </a:lstStyle>
          <a:p>
            <a:pPr lvl="4"/>
            <a:r>
              <a:rPr lang="en-US" noProof="0"/>
              <a:t>Title</a:t>
            </a:r>
            <a:r>
              <a:rPr lang="es-MX"/>
              <a:t> Here</a:t>
            </a:r>
            <a:endParaRPr lang="en-US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1C2AEBBB-3A01-4511-EBB4-F7570E6316A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7420" y="6360594"/>
            <a:ext cx="716813" cy="26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031059"/>
      </p:ext>
    </p:extLst>
  </p:cSld>
  <p:clrMapOvr>
    <a:masterClrMapping/>
  </p:clrMapOvr>
  <p:hf sldNum="0" hdr="0" ftr="0" dt="0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-White-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32C61DB-9949-9447-2CDB-501ECB91D3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86824" y="-14288"/>
            <a:ext cx="3305175" cy="6872288"/>
          </a:xfrm>
          <a:prstGeom prst="snipRoundRect">
            <a:avLst>
              <a:gd name="adj1" fmla="val 0"/>
              <a:gd name="adj2" fmla="val 0"/>
            </a:avLst>
          </a:prstGeom>
        </p:spPr>
        <p:txBody>
          <a:bodyPr/>
          <a:lstStyle>
            <a:lvl1pPr rtl="0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A916D8-F653-5144-F6D7-EF7984F9AF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5904CA7-DC90-E6AE-EC33-F895D56EFD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-3398474" y="3367505"/>
            <a:ext cx="6930446" cy="1332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1C2AEBBB-3A01-4511-EBB4-F7570E6316A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7419" y="6360593"/>
            <a:ext cx="716813" cy="267468"/>
          </a:xfrm>
          <a:prstGeom prst="rect">
            <a:avLst/>
          </a:prstGeom>
        </p:spPr>
      </p:pic>
      <p:sp>
        <p:nvSpPr>
          <p:cNvPr id="2" name="Text Placeholder 15">
            <a:extLst>
              <a:ext uri="{FF2B5EF4-FFF2-40B4-BE49-F238E27FC236}">
                <a16:creationId xmlns:a16="http://schemas.microsoft.com/office/drawing/2014/main" id="{ADC10397-72ED-D588-8C03-6C61E2296C8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0784" y="1975744"/>
            <a:ext cx="5107305" cy="349445"/>
          </a:xfrm>
        </p:spPr>
        <p:txBody>
          <a:bodyPr>
            <a:no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D429CED9-DFDD-7708-5C12-A85BF40C14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2214" y="2455399"/>
            <a:ext cx="5095875" cy="1974850"/>
          </a:xfrm>
        </p:spPr>
        <p:txBody>
          <a:bodyPr>
            <a:noAutofit/>
          </a:bodyPr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4pPr>
            <a:lvl5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lang="en-US" sz="48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5pPr>
          </a:lstStyle>
          <a:p>
            <a:pPr lvl="4"/>
            <a:r>
              <a:rPr lang="en-US" noProof="0"/>
              <a:t>Title</a:t>
            </a:r>
            <a:r>
              <a:rPr lang="es-MX"/>
              <a:t> Here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5DC390-7E9B-CC9D-2CCC-F4F4810C54C5}"/>
              </a:ext>
            </a:extLst>
          </p:cNvPr>
          <p:cNvSpPr/>
          <p:nvPr userDrawn="1"/>
        </p:nvSpPr>
        <p:spPr>
          <a:xfrm rot="10800000">
            <a:off x="8199783" y="0"/>
            <a:ext cx="3992218" cy="6858000"/>
          </a:xfrm>
          <a:prstGeom prst="rect">
            <a:avLst/>
          </a:prstGeom>
          <a:gradFill>
            <a:gsLst>
              <a:gs pos="0">
                <a:schemeClr val="tx1">
                  <a:lumMod val="60000"/>
                  <a:lumOff val="40000"/>
                </a:schemeClr>
              </a:gs>
              <a:gs pos="48000">
                <a:schemeClr val="tx1"/>
              </a:gs>
              <a:gs pos="99000">
                <a:schemeClr val="tx1">
                  <a:lumMod val="50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4527072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88C27E-02C3-4326-9755-A38F08F9C579}"/>
              </a:ext>
            </a:extLst>
          </p:cNvPr>
          <p:cNvSpPr txBox="1"/>
          <p:nvPr userDrawn="1"/>
        </p:nvSpPr>
        <p:spPr>
          <a:xfrm>
            <a:off x="389467" y="120149"/>
            <a:ext cx="2337848" cy="2051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Arial" panose="020B0604020202020204" pitchFamily="34" charset="0"/>
              </a:rPr>
              <a:t>Euna Solutions</a:t>
            </a:r>
          </a:p>
        </p:txBody>
      </p:sp>
      <p:sp>
        <p:nvSpPr>
          <p:cNvPr id="3" name="Google Shape;18;p4">
            <a:extLst>
              <a:ext uri="{FF2B5EF4-FFF2-40B4-BE49-F238E27FC236}">
                <a16:creationId xmlns:a16="http://schemas.microsoft.com/office/drawing/2014/main" id="{DF97EFCE-AAC0-76AB-2B46-B0CBCE2AB912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781052" y="1229785"/>
            <a:ext cx="10629899" cy="484716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5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tx1"/>
                </a:solidFill>
                <a:latin typeface="Montserra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19;p4">
            <a:extLst>
              <a:ext uri="{FF2B5EF4-FFF2-40B4-BE49-F238E27FC236}">
                <a16:creationId xmlns:a16="http://schemas.microsoft.com/office/drawing/2014/main" id="{4853CF0A-9023-B248-5562-6CF1165476E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251096" y="108197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5675565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Horizontal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Top Corners Rounded 10">
            <a:extLst>
              <a:ext uri="{FF2B5EF4-FFF2-40B4-BE49-F238E27FC236}">
                <a16:creationId xmlns:a16="http://schemas.microsoft.com/office/drawing/2014/main" id="{C60E1F5A-E308-CCDE-FA1B-6BD27E66F9ED}"/>
              </a:ext>
            </a:extLst>
          </p:cNvPr>
          <p:cNvSpPr/>
          <p:nvPr userDrawn="1"/>
        </p:nvSpPr>
        <p:spPr>
          <a:xfrm>
            <a:off x="5083385" y="2895843"/>
            <a:ext cx="7122063" cy="136154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88000" bIns="216000" rtlCol="0" anchor="ctr"/>
          <a:lstStyle/>
          <a:p>
            <a:pPr marL="190671" lvl="1">
              <a:lnSpc>
                <a:spcPct val="125000"/>
              </a:lnSpc>
              <a:buClrTx/>
            </a:pPr>
            <a:endParaRPr lang="en-US" sz="1200" b="1">
              <a:solidFill>
                <a:srgbClr val="000000"/>
              </a:solidFill>
              <a:latin typeface="+mn-lt"/>
            </a:endParaRP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93CB472A-87C2-E422-978B-62016F4A0EB3}"/>
              </a:ext>
            </a:extLst>
          </p:cNvPr>
          <p:cNvSpPr/>
          <p:nvPr userDrawn="1"/>
        </p:nvSpPr>
        <p:spPr>
          <a:xfrm>
            <a:off x="5083385" y="4841153"/>
            <a:ext cx="7122063" cy="136154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88000" bIns="216000" rtlCol="0" anchor="ctr"/>
          <a:lstStyle/>
          <a:p>
            <a:pPr marL="190671" lvl="1">
              <a:lnSpc>
                <a:spcPct val="125000"/>
              </a:lnSpc>
              <a:buClrTx/>
            </a:pPr>
            <a:endParaRPr lang="en-US" sz="1200" b="1">
              <a:solidFill>
                <a:srgbClr val="000000"/>
              </a:solidFill>
              <a:latin typeface="+mn-lt"/>
            </a:endParaRPr>
          </a:p>
        </p:txBody>
      </p:sp>
      <p:sp>
        <p:nvSpPr>
          <p:cNvPr id="7" name="Rectangle: Top Corners Rounded 10">
            <a:extLst>
              <a:ext uri="{FF2B5EF4-FFF2-40B4-BE49-F238E27FC236}">
                <a16:creationId xmlns:a16="http://schemas.microsoft.com/office/drawing/2014/main" id="{EACAC551-D2E1-3F40-A774-1B30E35003C2}"/>
              </a:ext>
            </a:extLst>
          </p:cNvPr>
          <p:cNvSpPr/>
          <p:nvPr userDrawn="1"/>
        </p:nvSpPr>
        <p:spPr>
          <a:xfrm>
            <a:off x="5083385" y="935984"/>
            <a:ext cx="7122063" cy="136154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88000" bIns="216000" rtlCol="0" anchor="ctr"/>
          <a:lstStyle/>
          <a:p>
            <a:pPr marL="190671" lvl="1">
              <a:lnSpc>
                <a:spcPct val="125000"/>
              </a:lnSpc>
              <a:buClrTx/>
            </a:pPr>
            <a:endParaRPr lang="en-US" sz="1200" b="1">
              <a:solidFill>
                <a:srgbClr val="000000"/>
              </a:solidFill>
              <a:latin typeface="+mn-lt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AD7F5F0-4403-8863-B74C-1B5D6F1347F3}"/>
              </a:ext>
            </a:extLst>
          </p:cNvPr>
          <p:cNvSpPr/>
          <p:nvPr userDrawn="1"/>
        </p:nvSpPr>
        <p:spPr>
          <a:xfrm>
            <a:off x="5083385" y="628608"/>
            <a:ext cx="7122063" cy="307376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>
              <a:solidFill>
                <a:schemeClr val="bg1"/>
              </a:solidFill>
              <a:latin typeface="Montserrat Medium" pitchFamily="2" charset="77"/>
            </a:endParaRPr>
          </a:p>
        </p:txBody>
      </p:sp>
      <p:sp>
        <p:nvSpPr>
          <p:cNvPr id="9" name="Rectangle: Rounded Corners 21">
            <a:extLst>
              <a:ext uri="{FF2B5EF4-FFF2-40B4-BE49-F238E27FC236}">
                <a16:creationId xmlns:a16="http://schemas.microsoft.com/office/drawing/2014/main" id="{25D05436-0EB2-CD39-E56C-B816482FFABB}"/>
              </a:ext>
            </a:extLst>
          </p:cNvPr>
          <p:cNvSpPr/>
          <p:nvPr userDrawn="1"/>
        </p:nvSpPr>
        <p:spPr>
          <a:xfrm>
            <a:off x="5083385" y="2603135"/>
            <a:ext cx="7122063" cy="307376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>
              <a:solidFill>
                <a:schemeClr val="bg1"/>
              </a:solidFill>
              <a:latin typeface="Montserrat Medium" pitchFamily="2" charset="77"/>
            </a:endParaRPr>
          </a:p>
        </p:txBody>
      </p:sp>
      <p:sp>
        <p:nvSpPr>
          <p:cNvPr id="10" name="Rectangle: Rounded Corners 21">
            <a:extLst>
              <a:ext uri="{FF2B5EF4-FFF2-40B4-BE49-F238E27FC236}">
                <a16:creationId xmlns:a16="http://schemas.microsoft.com/office/drawing/2014/main" id="{F6FD208B-47A4-20A8-B771-C8D968F5A3E3}"/>
              </a:ext>
            </a:extLst>
          </p:cNvPr>
          <p:cNvSpPr/>
          <p:nvPr userDrawn="1"/>
        </p:nvSpPr>
        <p:spPr>
          <a:xfrm>
            <a:off x="5083385" y="4548326"/>
            <a:ext cx="7122063" cy="307376"/>
          </a:xfrm>
          <a:prstGeom prst="roundRect">
            <a:avLst>
              <a:gd name="adj" fmla="val 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>
              <a:solidFill>
                <a:schemeClr val="bg1"/>
              </a:solidFill>
              <a:latin typeface="Montserrat Medium" pitchFamily="2" charset="77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F297450-11A8-AC29-A451-C2DB885500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7420" y="6360593"/>
            <a:ext cx="716813" cy="267468"/>
          </a:xfrm>
          <a:prstGeom prst="rect">
            <a:avLst/>
          </a:prstGeom>
        </p:spPr>
      </p:pic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A7222C57-9547-B55D-22D9-C38A68CCB1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365" y="2781829"/>
            <a:ext cx="3403600" cy="379412"/>
          </a:xfrm>
        </p:spPr>
        <p:txBody>
          <a:bodyPr anchor="ctr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AF18CBBF-60F4-F143-8475-BCE9260100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24590" y="75701"/>
            <a:ext cx="716812" cy="321865"/>
          </a:xfrm>
        </p:spPr>
        <p:txBody>
          <a:bodyPr/>
          <a:lstStyle/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E9839FA3-F2E9-6B73-D38C-4674F09EDE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7838" y="3279775"/>
            <a:ext cx="4152900" cy="871538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0" indent="0">
              <a:buNone/>
              <a:defRPr sz="1200"/>
            </a:lvl5pPr>
          </a:lstStyle>
          <a:p>
            <a:pPr lvl="4"/>
            <a:r>
              <a:rPr lang="en-US"/>
              <a:t>Text Here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769597B8-83DE-DEC1-0D58-CCEC519517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83385" y="616019"/>
            <a:ext cx="5512044" cy="290499"/>
          </a:xfrm>
        </p:spPr>
        <p:txBody>
          <a:bodyPr anchor="ctr">
            <a:noAutofit/>
          </a:bodyPr>
          <a:lstStyle>
            <a:lvl1pPr>
              <a:defRPr sz="1200">
                <a:solidFill>
                  <a:schemeClr val="bg1"/>
                </a:solidFill>
                <a:latin typeface="Montserrat Medium" panose="00000600000000000000" pitchFamily="50" charset="0"/>
              </a:defRPr>
            </a:lvl1pPr>
            <a:lvl2pPr marL="0" indent="0">
              <a:buNone/>
              <a:defRPr sz="1200">
                <a:latin typeface="Montserrat Medium" panose="00000600000000000000" pitchFamily="50" charset="0"/>
              </a:defRPr>
            </a:lvl2pPr>
            <a:lvl3pPr>
              <a:defRPr sz="1200">
                <a:latin typeface="Montserrat Medium" panose="00000600000000000000" pitchFamily="50" charset="0"/>
              </a:defRPr>
            </a:lvl3pPr>
            <a:lvl4pPr>
              <a:defRPr sz="1200">
                <a:latin typeface="Montserrat Medium" panose="00000600000000000000" pitchFamily="50" charset="0"/>
              </a:defRPr>
            </a:lvl4pPr>
            <a:lvl5pPr>
              <a:defRPr sz="1200">
                <a:latin typeface="Montserrat Medium" panose="00000600000000000000" pitchFamily="50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EB5B36FD-7CED-4162-DBE0-28DE663FC8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83385" y="2603135"/>
            <a:ext cx="5512044" cy="290499"/>
          </a:xfrm>
        </p:spPr>
        <p:txBody>
          <a:bodyPr anchor="ctr">
            <a:noAutofit/>
          </a:bodyPr>
          <a:lstStyle>
            <a:lvl1pPr>
              <a:defRPr sz="1200">
                <a:solidFill>
                  <a:schemeClr val="bg1"/>
                </a:solidFill>
                <a:latin typeface="Montserrat Medium" panose="00000600000000000000" pitchFamily="50" charset="0"/>
              </a:defRPr>
            </a:lvl1pPr>
            <a:lvl2pPr marL="0" indent="0">
              <a:buNone/>
              <a:defRPr sz="1200">
                <a:latin typeface="Montserrat Medium" panose="00000600000000000000" pitchFamily="50" charset="0"/>
              </a:defRPr>
            </a:lvl2pPr>
            <a:lvl3pPr>
              <a:defRPr sz="1200">
                <a:latin typeface="Montserrat Medium" panose="00000600000000000000" pitchFamily="50" charset="0"/>
              </a:defRPr>
            </a:lvl3pPr>
            <a:lvl4pPr>
              <a:defRPr sz="1200">
                <a:latin typeface="Montserrat Medium" panose="00000600000000000000" pitchFamily="50" charset="0"/>
              </a:defRPr>
            </a:lvl4pPr>
            <a:lvl5pPr>
              <a:defRPr sz="1200">
                <a:latin typeface="Montserrat Medium" panose="00000600000000000000" pitchFamily="50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598C3D85-6FC6-94DE-C1C5-94F7BD78DF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83385" y="4548326"/>
            <a:ext cx="5512044" cy="290499"/>
          </a:xfrm>
        </p:spPr>
        <p:txBody>
          <a:bodyPr anchor="ctr">
            <a:noAutofit/>
          </a:bodyPr>
          <a:lstStyle>
            <a:lvl1pPr>
              <a:defRPr sz="1200">
                <a:solidFill>
                  <a:schemeClr val="bg1"/>
                </a:solidFill>
                <a:latin typeface="Montserrat Medium" panose="00000600000000000000" pitchFamily="50" charset="0"/>
              </a:defRPr>
            </a:lvl1pPr>
            <a:lvl2pPr marL="0" indent="0">
              <a:buNone/>
              <a:defRPr sz="1200">
                <a:latin typeface="Montserrat Medium" panose="00000600000000000000" pitchFamily="50" charset="0"/>
              </a:defRPr>
            </a:lvl2pPr>
            <a:lvl3pPr>
              <a:defRPr sz="1200">
                <a:latin typeface="Montserrat Medium" panose="00000600000000000000" pitchFamily="50" charset="0"/>
              </a:defRPr>
            </a:lvl3pPr>
            <a:lvl4pPr>
              <a:defRPr sz="1200">
                <a:latin typeface="Montserrat Medium" panose="00000600000000000000" pitchFamily="50" charset="0"/>
              </a:defRPr>
            </a:lvl4pPr>
            <a:lvl5pPr>
              <a:defRPr sz="1200">
                <a:latin typeface="Montserrat Medium" panose="00000600000000000000" pitchFamily="50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6" name="Text Placeholder 20">
            <a:extLst>
              <a:ext uri="{FF2B5EF4-FFF2-40B4-BE49-F238E27FC236}">
                <a16:creationId xmlns:a16="http://schemas.microsoft.com/office/drawing/2014/main" id="{897B51B1-C01C-6E14-82A3-9006124862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72174" y="1294664"/>
            <a:ext cx="6569228" cy="780879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0" indent="0">
              <a:buNone/>
              <a:defRPr sz="1200" b="0">
                <a:solidFill>
                  <a:srgbClr val="000000"/>
                </a:solidFill>
              </a:defRPr>
            </a:lvl5pPr>
          </a:lstStyle>
          <a:p>
            <a:pPr lvl="4"/>
            <a:r>
              <a:rPr lang="en-US"/>
              <a:t>Text Here</a:t>
            </a:r>
          </a:p>
        </p:txBody>
      </p:sp>
      <p:sp>
        <p:nvSpPr>
          <p:cNvPr id="28" name="Text Placeholder 20">
            <a:extLst>
              <a:ext uri="{FF2B5EF4-FFF2-40B4-BE49-F238E27FC236}">
                <a16:creationId xmlns:a16="http://schemas.microsoft.com/office/drawing/2014/main" id="{D897FC7E-D9F3-1A34-D86E-7F976FC648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72174" y="3216116"/>
            <a:ext cx="6569228" cy="780879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0" indent="0">
              <a:buNone/>
              <a:defRPr sz="1200" b="0">
                <a:solidFill>
                  <a:srgbClr val="000000"/>
                </a:solidFill>
              </a:defRPr>
            </a:lvl5pPr>
          </a:lstStyle>
          <a:p>
            <a:pPr lvl="4"/>
            <a:r>
              <a:rPr lang="en-US"/>
              <a:t>Text Here</a:t>
            </a:r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6CC523A0-E0F1-C978-E8C7-AA6388A38E9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72174" y="5131486"/>
            <a:ext cx="6569228" cy="780879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0" indent="0">
              <a:buNone/>
              <a:defRPr sz="1200" b="0">
                <a:solidFill>
                  <a:srgbClr val="000000"/>
                </a:solidFill>
              </a:defRPr>
            </a:lvl5pPr>
          </a:lstStyle>
          <a:p>
            <a:pPr lvl="4"/>
            <a:r>
              <a:rPr lang="en-US"/>
              <a:t>Text Here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8C443E76-8451-8571-254E-E3FE54C89C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5" y="576864"/>
            <a:ext cx="4152373" cy="871538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22012414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ndigo Ar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3">
            <a:extLst>
              <a:ext uri="{FF2B5EF4-FFF2-40B4-BE49-F238E27FC236}">
                <a16:creationId xmlns:a16="http://schemas.microsoft.com/office/drawing/2014/main" id="{B4067323-F2E0-D9B6-BE58-EA8477644873}"/>
              </a:ext>
            </a:extLst>
          </p:cNvPr>
          <p:cNvSpPr/>
          <p:nvPr userDrawn="1"/>
        </p:nvSpPr>
        <p:spPr>
          <a:xfrm rot="16200000">
            <a:off x="5282079" y="-69508"/>
            <a:ext cx="6857999" cy="6997013"/>
          </a:xfrm>
          <a:custGeom>
            <a:avLst/>
            <a:gdLst>
              <a:gd name="connsiteX0" fmla="*/ 6858000 w 6858000"/>
              <a:gd name="connsiteY0" fmla="*/ 1466208 h 6997014"/>
              <a:gd name="connsiteX1" fmla="*/ 6858000 w 6858000"/>
              <a:gd name="connsiteY1" fmla="*/ 6997014 h 6997014"/>
              <a:gd name="connsiteX2" fmla="*/ 0 w 6858000"/>
              <a:gd name="connsiteY2" fmla="*/ 6997014 h 6997014"/>
              <a:gd name="connsiteX3" fmla="*/ 0 w 6858000"/>
              <a:gd name="connsiteY3" fmla="*/ 1278913 h 6997014"/>
              <a:gd name="connsiteX4" fmla="*/ 30263 w 6858000"/>
              <a:gd name="connsiteY4" fmla="*/ 1250060 h 6997014"/>
              <a:gd name="connsiteX5" fmla="*/ 3265714 w 6858000"/>
              <a:gd name="connsiteY5" fmla="*/ 0 h 6997014"/>
              <a:gd name="connsiteX6" fmla="*/ 3401262 w 6858000"/>
              <a:gd name="connsiteY6" fmla="*/ 0 h 6997014"/>
              <a:gd name="connsiteX7" fmla="*/ 6803829 w 6858000"/>
              <a:gd name="connsiteY7" fmla="*/ 1409390 h 6997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58000" h="6997014">
                <a:moveTo>
                  <a:pt x="6858000" y="1466208"/>
                </a:moveTo>
                <a:lnTo>
                  <a:pt x="6858000" y="6997014"/>
                </a:lnTo>
                <a:lnTo>
                  <a:pt x="0" y="6997014"/>
                </a:lnTo>
                <a:lnTo>
                  <a:pt x="0" y="1278913"/>
                </a:lnTo>
                <a:lnTo>
                  <a:pt x="30263" y="1250060"/>
                </a:lnTo>
                <a:cubicBezTo>
                  <a:pt x="884805" y="473376"/>
                  <a:pt x="2019978" y="0"/>
                  <a:pt x="3265714" y="0"/>
                </a:cubicBezTo>
                <a:lnTo>
                  <a:pt x="3401262" y="0"/>
                </a:lnTo>
                <a:cubicBezTo>
                  <a:pt x="4730047" y="0"/>
                  <a:pt x="5933036" y="538597"/>
                  <a:pt x="6803829" y="140939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E28AA36-9D1C-5FA5-5941-32569D350E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7419" y="6360593"/>
            <a:ext cx="716813" cy="267468"/>
          </a:xfrm>
          <a:prstGeom prst="rect">
            <a:avLst/>
          </a:prstGeom>
        </p:spPr>
      </p:pic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FF779FE0-D84B-065E-80B4-2B98BE9B7A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24590" y="75701"/>
            <a:ext cx="716812" cy="3218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2E596B2-07CF-877C-6E15-AD3CD2848D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6" y="576864"/>
            <a:ext cx="5182206" cy="379413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30BC26CA-1756-1FCE-44E6-C0274A841C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365" y="995938"/>
            <a:ext cx="3403600" cy="379412"/>
          </a:xfr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F8108C31-F8F4-273B-34F9-263B09F3FDC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7795" y="2627313"/>
            <a:ext cx="3763963" cy="1639887"/>
          </a:xfrm>
        </p:spPr>
        <p:txBody>
          <a:bodyPr anchor="ctr">
            <a:normAutofit/>
          </a:bodyPr>
          <a:lstStyle>
            <a:lvl1pPr>
              <a:defRPr sz="1400" b="1"/>
            </a:lvl1pPr>
            <a:lvl2pPr>
              <a:defRPr sz="1400" b="1"/>
            </a:lvl2pPr>
            <a:lvl3pPr>
              <a:defRPr sz="14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FA3BB204-058C-864F-0A45-E0225CE372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35376" y="1342911"/>
            <a:ext cx="4870450" cy="4208689"/>
          </a:xfrm>
        </p:spPr>
        <p:txBody>
          <a:bodyPr anchor="ctr"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394494628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imple Layou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AF297450-11A8-AC29-A451-C2DB885500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7420" y="6360593"/>
            <a:ext cx="716813" cy="267468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2908AF4-9F3F-135F-75B8-0C9DC153075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-57153" y="6728603"/>
            <a:ext cx="12321541" cy="129395"/>
          </a:xfrm>
          <a:prstGeom prst="rect">
            <a:avLst/>
          </a:prstGeom>
        </p:spPr>
      </p:pic>
      <p:sp>
        <p:nvSpPr>
          <p:cNvPr id="6" name="Freeform 10">
            <a:extLst>
              <a:ext uri="{FF2B5EF4-FFF2-40B4-BE49-F238E27FC236}">
                <a16:creationId xmlns:a16="http://schemas.microsoft.com/office/drawing/2014/main" id="{ED808C2E-0C2F-7B11-8B7B-7526D3B29851}"/>
              </a:ext>
            </a:extLst>
          </p:cNvPr>
          <p:cNvSpPr/>
          <p:nvPr userDrawn="1"/>
        </p:nvSpPr>
        <p:spPr>
          <a:xfrm>
            <a:off x="592668" y="1694603"/>
            <a:ext cx="528792" cy="163347"/>
          </a:xfrm>
          <a:custGeom>
            <a:avLst/>
            <a:gdLst>
              <a:gd name="connsiteX0" fmla="*/ 89662 w 1041796"/>
              <a:gd name="connsiteY0" fmla="*/ 125870 h 321816"/>
              <a:gd name="connsiteX1" fmla="*/ 519977 w 1041796"/>
              <a:gd name="connsiteY1" fmla="*/ 321814 h 321816"/>
              <a:gd name="connsiteX2" fmla="*/ 951398 w 1041796"/>
              <a:gd name="connsiteY2" fmla="*/ 128357 h 321816"/>
              <a:gd name="connsiteX3" fmla="*/ 1041797 w 1041796"/>
              <a:gd name="connsiteY3" fmla="*/ 3009 h 321816"/>
              <a:gd name="connsiteX4" fmla="*/ 873773 w 1041796"/>
              <a:gd name="connsiteY4" fmla="*/ 2518 h 321816"/>
              <a:gd name="connsiteX5" fmla="*/ 520376 w 1041796"/>
              <a:gd name="connsiteY5" fmla="*/ 181266 h 321816"/>
              <a:gd name="connsiteX6" fmla="*/ 168024 w 1041796"/>
              <a:gd name="connsiteY6" fmla="*/ 491 h 321816"/>
              <a:gd name="connsiteX7" fmla="*/ 0 w 1041796"/>
              <a:gd name="connsiteY7" fmla="*/ 0 h 321816"/>
              <a:gd name="connsiteX8" fmla="*/ 89693 w 1041796"/>
              <a:gd name="connsiteY8" fmla="*/ 125870 h 321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96" h="321816">
                <a:moveTo>
                  <a:pt x="89662" y="125870"/>
                </a:moveTo>
                <a:cubicBezTo>
                  <a:pt x="204011" y="251740"/>
                  <a:pt x="356836" y="321323"/>
                  <a:pt x="519977" y="321814"/>
                </a:cubicBezTo>
                <a:cubicBezTo>
                  <a:pt x="683119" y="322275"/>
                  <a:pt x="836342" y="253582"/>
                  <a:pt x="951398" y="128357"/>
                </a:cubicBezTo>
                <a:cubicBezTo>
                  <a:pt x="986495" y="90157"/>
                  <a:pt x="1016741" y="48057"/>
                  <a:pt x="1041797" y="3009"/>
                </a:cubicBezTo>
                <a:lnTo>
                  <a:pt x="873773" y="2518"/>
                </a:lnTo>
                <a:cubicBezTo>
                  <a:pt x="787980" y="112266"/>
                  <a:pt x="661287" y="181665"/>
                  <a:pt x="520376" y="181266"/>
                </a:cubicBezTo>
                <a:cubicBezTo>
                  <a:pt x="379466" y="180867"/>
                  <a:pt x="253172" y="110731"/>
                  <a:pt x="168024" y="491"/>
                </a:cubicBezTo>
                <a:lnTo>
                  <a:pt x="0" y="0"/>
                </a:lnTo>
                <a:cubicBezTo>
                  <a:pt x="24811" y="45201"/>
                  <a:pt x="54780" y="87486"/>
                  <a:pt x="89693" y="125870"/>
                </a:cubicBezTo>
                <a:close/>
              </a:path>
            </a:pathLst>
          </a:custGeom>
          <a:solidFill>
            <a:schemeClr val="bg2"/>
          </a:solidFill>
          <a:ln w="30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C92343B7-FA4D-A49E-F76C-DB90B5FABD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24590" y="75701"/>
            <a:ext cx="716812" cy="321865"/>
          </a:xfrm>
        </p:spPr>
        <p:txBody>
          <a:bodyPr/>
          <a:lstStyle/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75CE160-A569-BBDF-4FF8-3B7DAE9817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2668" y="2472414"/>
            <a:ext cx="5242074" cy="3641725"/>
          </a:xfrm>
        </p:spPr>
        <p:txBody>
          <a:bodyPr>
            <a:normAutofit/>
          </a:bodyPr>
          <a:lstStyle>
            <a:lvl1pPr>
              <a:defRPr sz="1200">
                <a:solidFill>
                  <a:srgbClr val="000000"/>
                </a:solidFill>
              </a:defRPr>
            </a:lvl1pPr>
            <a:lvl2pPr>
              <a:defRPr sz="12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200">
                <a:solidFill>
                  <a:srgbClr val="000000"/>
                </a:solidFill>
              </a:defRPr>
            </a:lvl4pPr>
            <a:lvl5pPr>
              <a:defRPr sz="1200">
                <a:solidFill>
                  <a:srgbClr val="000000"/>
                </a:solidFill>
              </a:defRPr>
            </a:lvl5pPr>
          </a:lstStyle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Here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3A1DF6E8-9345-7B06-F4E8-D71F694492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922" y="2472414"/>
            <a:ext cx="5242074" cy="3641725"/>
          </a:xfrm>
        </p:spPr>
        <p:txBody>
          <a:bodyPr>
            <a:normAutofit/>
          </a:bodyPr>
          <a:lstStyle>
            <a:lvl1pPr>
              <a:defRPr sz="1200">
                <a:solidFill>
                  <a:srgbClr val="000000"/>
                </a:solidFill>
              </a:defRPr>
            </a:lvl1pPr>
            <a:lvl2pPr>
              <a:defRPr sz="12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200">
                <a:solidFill>
                  <a:srgbClr val="000000"/>
                </a:solidFill>
              </a:defRPr>
            </a:lvl4pPr>
            <a:lvl5pPr>
              <a:defRPr sz="1200">
                <a:solidFill>
                  <a:srgbClr val="000000"/>
                </a:solidFill>
              </a:defRPr>
            </a:lvl5pPr>
          </a:lstStyle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Here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9EF2377-9859-CB67-473C-0F978DAC3E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5" y="576864"/>
            <a:ext cx="6241611" cy="379413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E2E318B1-3B0D-2B87-D36A-3CC4F8355BC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365" y="995938"/>
            <a:ext cx="3403600" cy="379412"/>
          </a:xfr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37359057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-Final Question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Single Corner Rounded 7">
            <a:extLst>
              <a:ext uri="{FF2B5EF4-FFF2-40B4-BE49-F238E27FC236}">
                <a16:creationId xmlns:a16="http://schemas.microsoft.com/office/drawing/2014/main" id="{1E231467-AE18-DF47-8EC2-61BB657A1E21}"/>
              </a:ext>
            </a:extLst>
          </p:cNvPr>
          <p:cNvSpPr/>
          <p:nvPr userDrawn="1"/>
        </p:nvSpPr>
        <p:spPr>
          <a:xfrm rot="16200000" flipH="1">
            <a:off x="6744463" y="1410466"/>
            <a:ext cx="6872288" cy="4022784"/>
          </a:xfrm>
          <a:prstGeom prst="round1Rect">
            <a:avLst>
              <a:gd name="adj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32C61DB-9949-9447-2CDB-501ECB91D3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78715" y="-7144"/>
            <a:ext cx="3305175" cy="6872288"/>
          </a:xfrm>
          <a:prstGeom prst="snipRoundRect">
            <a:avLst>
              <a:gd name="adj1" fmla="val 0"/>
              <a:gd name="adj2" fmla="val 0"/>
            </a:avLst>
          </a:prstGeom>
        </p:spPr>
        <p:txBody>
          <a:bodyPr/>
          <a:lstStyle>
            <a:lvl1pPr rtl="0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A916D8-F653-5144-F6D7-EF7984F9AF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5904CA7-DC90-E6AE-EC33-F895D56EFD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-3398474" y="3367505"/>
            <a:ext cx="6930446" cy="1332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1C2AEBBB-3A01-4511-EBB4-F7570E6316A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7419" y="6360593"/>
            <a:ext cx="716813" cy="267468"/>
          </a:xfrm>
          <a:prstGeom prst="rect">
            <a:avLst/>
          </a:prstGeom>
        </p:spPr>
      </p:pic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64C38074-E17F-E765-D125-23400FF7B6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2214" y="2455399"/>
            <a:ext cx="5095875" cy="1974850"/>
          </a:xfrm>
        </p:spPr>
        <p:txBody>
          <a:bodyPr>
            <a:noAutofit/>
          </a:bodyPr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4pPr>
            <a:lvl5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lang="en-US" sz="4800" b="1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5pPr>
          </a:lstStyle>
          <a:p>
            <a:pPr lvl="4"/>
            <a:r>
              <a:rPr lang="en-US" noProof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35432950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1C2AEBBB-3A01-4511-EBB4-F7570E631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45294" y="3036945"/>
            <a:ext cx="2101411" cy="78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05633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Grey Boxes +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337EB7B-7C05-8703-105F-A9B14102E6D0}"/>
              </a:ext>
            </a:extLst>
          </p:cNvPr>
          <p:cNvSpPr/>
          <p:nvPr userDrawn="1"/>
        </p:nvSpPr>
        <p:spPr>
          <a:xfrm>
            <a:off x="8075994" y="2433484"/>
            <a:ext cx="3506406" cy="38476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25A7B5-58E5-E8E4-EBC2-943E9F9C5AAC}"/>
              </a:ext>
            </a:extLst>
          </p:cNvPr>
          <p:cNvSpPr/>
          <p:nvPr userDrawn="1"/>
        </p:nvSpPr>
        <p:spPr>
          <a:xfrm>
            <a:off x="4334331" y="2433484"/>
            <a:ext cx="3506406" cy="38476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965FEA-E8F0-AA79-EC57-66FED0F3768C}"/>
              </a:ext>
            </a:extLst>
          </p:cNvPr>
          <p:cNvSpPr/>
          <p:nvPr userDrawn="1"/>
        </p:nvSpPr>
        <p:spPr>
          <a:xfrm>
            <a:off x="592668" y="2433484"/>
            <a:ext cx="3506406" cy="38476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9305ACDC-CAA0-1704-BFDB-6A9113E698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260745" y="2825996"/>
            <a:ext cx="560388" cy="560388"/>
          </a:xfrm>
        </p:spPr>
        <p:txBody>
          <a:bodyPr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5F468C1A-CEF0-3FCC-D129-1E258D51CF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24590" y="75701"/>
            <a:ext cx="716812" cy="321865"/>
          </a:xfrm>
        </p:spPr>
        <p:txBody>
          <a:bodyPr/>
          <a:lstStyle/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28795DE2-3AE0-A8C4-0920-2CF2010205A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64386" y="2819220"/>
            <a:ext cx="1604963" cy="515937"/>
          </a:xfrm>
        </p:spPr>
        <p:txBody>
          <a:bodyPr anchor="ctr">
            <a:normAutofit/>
          </a:bodyPr>
          <a:lstStyle>
            <a:lvl1pPr>
              <a:defRPr sz="1600" b="1">
                <a:latin typeface="Montserrat Medium" panose="00000600000000000000" pitchFamily="50" charset="0"/>
              </a:defRPr>
            </a:lvl1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0A817A4A-6B94-1821-758A-783C72255C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3600" y="3629025"/>
            <a:ext cx="2957513" cy="2233613"/>
          </a:xfrm>
        </p:spPr>
        <p:txBody>
          <a:bodyPr>
            <a:normAutofit/>
          </a:bodyPr>
          <a:lstStyle>
            <a:lvl1pPr>
              <a:defRPr sz="1200">
                <a:solidFill>
                  <a:srgbClr val="000000"/>
                </a:solidFill>
              </a:defRPr>
            </a:lvl1pPr>
            <a:lvl2pPr>
              <a:defRPr sz="12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200">
                <a:solidFill>
                  <a:srgbClr val="000000"/>
                </a:solidFill>
              </a:defRPr>
            </a:lvl4pPr>
            <a:lvl5pPr>
              <a:defRPr sz="12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9" name="Picture Placeholder 15">
            <a:extLst>
              <a:ext uri="{FF2B5EF4-FFF2-40B4-BE49-F238E27FC236}">
                <a16:creationId xmlns:a16="http://schemas.microsoft.com/office/drawing/2014/main" id="{D1DD7F4F-D8DF-5CE6-C059-AA091368E31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008868" y="2825996"/>
            <a:ext cx="560388" cy="560388"/>
          </a:xfrm>
        </p:spPr>
        <p:txBody>
          <a:bodyPr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74CDB243-B880-E797-A67D-56D836A82C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12509" y="2819220"/>
            <a:ext cx="1604963" cy="515937"/>
          </a:xfrm>
        </p:spPr>
        <p:txBody>
          <a:bodyPr anchor="ctr">
            <a:normAutofit/>
          </a:bodyPr>
          <a:lstStyle>
            <a:lvl1pPr>
              <a:defRPr sz="1600" b="1">
                <a:latin typeface="Montserrat Medium" panose="00000600000000000000" pitchFamily="50" charset="0"/>
              </a:defRPr>
            </a:lvl1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4FA8667B-1CEF-5E03-0623-98C3FFFF566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11723" y="3629025"/>
            <a:ext cx="2957513" cy="2233613"/>
          </a:xfrm>
        </p:spPr>
        <p:txBody>
          <a:bodyPr>
            <a:normAutofit/>
          </a:bodyPr>
          <a:lstStyle>
            <a:lvl1pPr>
              <a:defRPr sz="1200">
                <a:solidFill>
                  <a:srgbClr val="000000"/>
                </a:solidFill>
              </a:defRPr>
            </a:lvl1pPr>
            <a:lvl2pPr>
              <a:defRPr sz="12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200">
                <a:solidFill>
                  <a:srgbClr val="000000"/>
                </a:solidFill>
              </a:defRPr>
            </a:lvl4pPr>
            <a:lvl5pPr>
              <a:defRPr sz="12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2" name="Picture Placeholder 15">
            <a:extLst>
              <a:ext uri="{FF2B5EF4-FFF2-40B4-BE49-F238E27FC236}">
                <a16:creationId xmlns:a16="http://schemas.microsoft.com/office/drawing/2014/main" id="{28E2234F-1F66-FD11-30FF-351CFB1B9535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0756991" y="2825996"/>
            <a:ext cx="560388" cy="560388"/>
          </a:xfrm>
        </p:spPr>
        <p:txBody>
          <a:bodyPr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33" name="Text Placeholder 22">
            <a:extLst>
              <a:ext uri="{FF2B5EF4-FFF2-40B4-BE49-F238E27FC236}">
                <a16:creationId xmlns:a16="http://schemas.microsoft.com/office/drawing/2014/main" id="{5EDB1016-B209-9BA2-5481-0AA3922094C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60632" y="2819220"/>
            <a:ext cx="1604963" cy="515937"/>
          </a:xfrm>
        </p:spPr>
        <p:txBody>
          <a:bodyPr anchor="ctr">
            <a:normAutofit/>
          </a:bodyPr>
          <a:lstStyle>
            <a:lvl1pPr>
              <a:defRPr sz="1600" b="1">
                <a:latin typeface="Montserrat Medium" panose="00000600000000000000" pitchFamily="50" charset="0"/>
              </a:defRPr>
            </a:lvl1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48F9AF59-747B-CED2-B51B-EC2D46E1C2D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59846" y="3629025"/>
            <a:ext cx="2957513" cy="2233613"/>
          </a:xfrm>
        </p:spPr>
        <p:txBody>
          <a:bodyPr>
            <a:normAutofit/>
          </a:bodyPr>
          <a:lstStyle>
            <a:lvl1pPr>
              <a:defRPr sz="1200">
                <a:solidFill>
                  <a:srgbClr val="000000"/>
                </a:solidFill>
              </a:defRPr>
            </a:lvl1pPr>
            <a:lvl2pPr>
              <a:defRPr sz="12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200">
                <a:solidFill>
                  <a:srgbClr val="000000"/>
                </a:solidFill>
              </a:defRPr>
            </a:lvl4pPr>
            <a:lvl5pPr>
              <a:defRPr sz="12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6BD89FE6-9198-1AA1-CC21-46398E341B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5" y="576864"/>
            <a:ext cx="6241611" cy="379413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36" name="Text Placeholder 8">
            <a:extLst>
              <a:ext uri="{FF2B5EF4-FFF2-40B4-BE49-F238E27FC236}">
                <a16:creationId xmlns:a16="http://schemas.microsoft.com/office/drawing/2014/main" id="{C18BE183-3CAD-2D63-525A-9355853629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365" y="995938"/>
            <a:ext cx="3403600" cy="379412"/>
          </a:xfr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3" name="Graphic 3">
            <a:extLst>
              <a:ext uri="{FF2B5EF4-FFF2-40B4-BE49-F238E27FC236}">
                <a16:creationId xmlns:a16="http://schemas.microsoft.com/office/drawing/2014/main" id="{6C9E7B44-4CDD-C204-D60C-6507C9C674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065585" y="6360593"/>
            <a:ext cx="680483" cy="26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41477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imple Whit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478A9DC-4DF5-EC5F-B553-306EEBCE64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7838" y="2252719"/>
            <a:ext cx="11287125" cy="1496322"/>
          </a:xfrm>
        </p:spPr>
        <p:txBody>
          <a:bodyPr>
            <a:normAutofit/>
          </a:bodyPr>
          <a:lstStyle>
            <a:lvl1pPr>
              <a:defRPr sz="1200">
                <a:solidFill>
                  <a:srgbClr val="000000"/>
                </a:solidFill>
                <a:latin typeface="Aptos" panose="020B0004020202020204" pitchFamily="34" charset="0"/>
              </a:defRPr>
            </a:lvl1pPr>
            <a:lvl2pPr>
              <a:defRPr sz="12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200">
                <a:solidFill>
                  <a:srgbClr val="000000"/>
                </a:solidFill>
              </a:defRPr>
            </a:lvl4pPr>
            <a:lvl5pPr>
              <a:defRPr sz="12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Text Here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857F958-ACEF-1540-8504-A4AFD762F7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065585" y="6360593"/>
            <a:ext cx="680483" cy="26746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0F884E1-A110-1719-ABA7-A4AC190800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6" y="576864"/>
            <a:ext cx="5684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2400" b="0" dirty="0">
                <a:solidFill>
                  <a:schemeClr val="tx1"/>
                </a:solidFill>
                <a:latin typeface="Poppins "/>
                <a:ea typeface="Arial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1B6633B3-2118-B60C-315A-844CAA58B3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365" y="1208859"/>
            <a:ext cx="3403600" cy="379412"/>
          </a:xfrm>
        </p:spPr>
        <p:txBody>
          <a:bodyPr>
            <a:normAutofit/>
          </a:bodyPr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100" b="0" i="0" u="none" strike="noStrike" cap="none" dirty="0" smtClean="0">
                <a:solidFill>
                  <a:schemeClr val="tx1"/>
                </a:solidFill>
                <a:latin typeface="Poppins Medium" panose="00000600000000000000" pitchFamily="2" charset="0"/>
                <a:ea typeface="Poppins Medium" panose="00000600000000000000" pitchFamily="2" charset="0"/>
                <a:cs typeface="Poppins Medium" panose="00000600000000000000" pitchFamily="2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414CF19-710C-718B-058C-98921CA747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5632" y="1073454"/>
            <a:ext cx="1293195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971883"/>
      </p:ext>
    </p:extLst>
  </p:cSld>
  <p:clrMapOvr>
    <a:masterClrMapping/>
  </p:clrMapOvr>
  <p:hf sldNum="0" hdr="0" ftr="0" dt="0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imple Whit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A857F958-ACEF-1540-8504-A4AFD762F7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065585" y="6360593"/>
            <a:ext cx="680483" cy="2674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9B7683-44FF-8F47-652B-F07C533107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6" y="576864"/>
            <a:ext cx="5684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2400" b="1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3601E2F5-FE75-D2B1-2AAD-905BAB9B108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8365" y="1208859"/>
            <a:ext cx="3403600" cy="379412"/>
          </a:xfrm>
        </p:spPr>
        <p:txBody>
          <a:bodyPr>
            <a:normAutofit/>
          </a:bodyPr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6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D9D83726-7614-560E-47CF-47F31994337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5632" y="1073454"/>
            <a:ext cx="1293195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03374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6EB25-5A68-A9A9-4F2D-88278847CE05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>
            <a:gsLst>
              <a:gs pos="0">
                <a:schemeClr val="tx1">
                  <a:lumMod val="60000"/>
                  <a:lumOff val="40000"/>
                </a:schemeClr>
              </a:gs>
              <a:gs pos="43000">
                <a:schemeClr val="tx1"/>
              </a:gs>
              <a:gs pos="100000">
                <a:schemeClr val="tx1">
                  <a:lumMod val="50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9" b="0" i="0">
              <a:latin typeface="Public Sans Light" pitchFamily="2" charset="77"/>
            </a:endParaRPr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 hasCustomPrompt="1"/>
          </p:nvPr>
        </p:nvSpPr>
        <p:spPr>
          <a:xfrm>
            <a:off x="6737855" y="1040231"/>
            <a:ext cx="4497048" cy="376115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800" b="0" i="0">
                <a:solidFill>
                  <a:schemeClr val="bg1"/>
                </a:solidFill>
                <a:latin typeface="Montserrat" pitchFamily="2" charset="77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CA"/>
              <a:t>ASDASD</a:t>
            </a:r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737855" y="5226379"/>
            <a:ext cx="4497048" cy="1271832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 lang="en-CA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F881527B-B5CE-8BF1-0643-060070A5D8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9822" y="1123170"/>
            <a:ext cx="3553892" cy="13179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B60BDA-9B0F-E62A-322F-168A5CB8E799}"/>
              </a:ext>
            </a:extLst>
          </p:cNvPr>
          <p:cNvSpPr/>
          <p:nvPr userDrawn="1"/>
        </p:nvSpPr>
        <p:spPr>
          <a:xfrm>
            <a:off x="2985248" y="5009990"/>
            <a:ext cx="3110753" cy="18480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9" b="0" i="0">
              <a:latin typeface="Public Sans Light" pitchFamily="2" charset="77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3016A48-BA41-1941-3498-59363C182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128183"/>
            <a:ext cx="3048000" cy="172981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5FA6C6-1893-F6FA-30A5-DD8D43DF67F7}"/>
              </a:ext>
            </a:extLst>
          </p:cNvPr>
          <p:cNvSpPr/>
          <p:nvPr userDrawn="1"/>
        </p:nvSpPr>
        <p:spPr>
          <a:xfrm>
            <a:off x="-1" y="3398364"/>
            <a:ext cx="3110753" cy="17298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9" b="0" i="0">
              <a:latin typeface="Public Sans Light" pitchFamily="2" charset="77"/>
            </a:endParaRP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76A20D02-F9F2-9AE3-3D02-08DE61E30CB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48000" y="3398364"/>
            <a:ext cx="3048000" cy="172981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4477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9" b="0" i="0">
              <a:latin typeface="Public Sans Light" pitchFamily="2" charset="77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894872" y="5335008"/>
            <a:ext cx="4402256" cy="66062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 algn="ctr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b="0" i="0">
                <a:solidFill>
                  <a:schemeClr val="accent1"/>
                </a:solidFill>
                <a:latin typeface="Public Sans Light" pitchFamily="2" charset="77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en-CA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2009" y="2223421"/>
            <a:ext cx="5707985" cy="2376859"/>
          </a:xfrm>
        </p:spPr>
        <p:txBody>
          <a:bodyPr anchor="t">
            <a:normAutofit/>
          </a:bodyPr>
          <a:lstStyle>
            <a:lvl1pPr algn="ctr">
              <a:lnSpc>
                <a:spcPts val="4000"/>
              </a:lnSpc>
              <a:defRPr sz="4000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7870727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1" y="0"/>
            <a:ext cx="592003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9" b="0" i="0">
              <a:latin typeface="Public Sans Light" pitchFamily="2" charset="77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510780" y="1453690"/>
            <a:ext cx="4402256" cy="474014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b="0" i="0">
                <a:solidFill>
                  <a:srgbClr val="000000"/>
                </a:solidFill>
                <a:latin typeface="Public Sans Light" pitchFamily="2" charset="77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333"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10779" y="120149"/>
            <a:ext cx="4402256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468" y="1453690"/>
            <a:ext cx="3695481" cy="1218479"/>
          </a:xfrm>
        </p:spPr>
        <p:txBody>
          <a:bodyPr anchor="t">
            <a:normAutofit/>
          </a:bodyPr>
          <a:lstStyle>
            <a:lvl1pPr>
              <a:lnSpc>
                <a:spcPts val="2667"/>
              </a:lnSpc>
              <a:defRPr sz="2667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4296DB-D1A1-9975-AD4D-62C8A942F742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403971546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1" y="0"/>
            <a:ext cx="592003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9" b="0" i="0">
              <a:latin typeface="Public Sans Light" pitchFamily="2" charset="77"/>
            </a:endParaRP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467" y="1453690"/>
            <a:ext cx="5043924" cy="4801337"/>
          </a:xfrm>
        </p:spPr>
        <p:txBody>
          <a:bodyPr anchor="t">
            <a:noAutofit/>
          </a:bodyPr>
          <a:lstStyle>
            <a:lvl1pPr>
              <a:lnSpc>
                <a:spcPts val="4800"/>
              </a:lnSpc>
              <a:defRPr sz="4800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18547EBF-0BE3-EE95-3479-3F729F45E00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20033" y="1800"/>
            <a:ext cx="6271967" cy="6856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54E670-BB59-256F-8B3A-9D40066FB9AF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92648492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6" y="1229785"/>
            <a:ext cx="11419417" cy="7184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0A54AF1A-0870-6BAF-85F8-0E61F9E5BF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89466" y="2926905"/>
            <a:ext cx="11419417" cy="311621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9465" y="2270315"/>
            <a:ext cx="11419417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0AD93F0-242F-729D-73A9-4A482D3B9E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731309" y="1303484"/>
            <a:ext cx="2777707" cy="14367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1F770C7-D4C3-5450-2863-F33730506D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7420" y="6360594"/>
            <a:ext cx="716813" cy="26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11385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389466" y="789517"/>
            <a:ext cx="11431372" cy="5688064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9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778930" y="1229783"/>
            <a:ext cx="3780369" cy="485833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936065" y="1838639"/>
            <a:ext cx="6438944" cy="422984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3C6028F-7633-3DFC-D53E-024EA87742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36066" y="1229783"/>
            <a:ext cx="6438900" cy="4498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664579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6" y="1229783"/>
            <a:ext cx="4169833" cy="52366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0A54AF1A-0870-6BAF-85F8-0E61F9E5BF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936067" y="1838639"/>
            <a:ext cx="6866468" cy="462775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57615" y="1231531"/>
            <a:ext cx="6844919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563234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6" y="1229784"/>
            <a:ext cx="4169833" cy="8087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1016" y="2405060"/>
            <a:ext cx="4148285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0F21945F-D10C-0B63-28F8-FAE2D5F5B77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6" y="3012170"/>
            <a:ext cx="4148285" cy="331007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5800457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F4E97F-6ADF-8F8C-C357-60FDF0A65FD7}"/>
              </a:ext>
            </a:extLst>
          </p:cNvPr>
          <p:cNvSpPr/>
          <p:nvPr userDrawn="1"/>
        </p:nvSpPr>
        <p:spPr>
          <a:xfrm>
            <a:off x="6096001" y="0"/>
            <a:ext cx="6096001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9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5" y="1229784"/>
            <a:ext cx="5295520" cy="8087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1016" y="2405060"/>
            <a:ext cx="5273969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0F21945F-D10C-0B63-28F8-FAE2D5F5B77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5" y="3012170"/>
            <a:ext cx="5273969" cy="331007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295644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0" y="1229785"/>
            <a:ext cx="4157880" cy="52387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936065" y="1229786"/>
            <a:ext cx="6872819" cy="52387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47644" lvl="0" indent="-247644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0085323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448F48D-3BF5-CD2A-B364-9BEED2B7276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28000" y="3430800"/>
            <a:ext cx="4064000" cy="3427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4B275B8D-BEEA-AB00-01E5-E44ABC1AE2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454887" y="450574"/>
            <a:ext cx="3414644" cy="2703444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marL="59265" lvl="0" indent="0" algn="ctr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2133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Google Shape;17;p4">
            <a:extLst>
              <a:ext uri="{FF2B5EF4-FFF2-40B4-BE49-F238E27FC236}">
                <a16:creationId xmlns:a16="http://schemas.microsoft.com/office/drawing/2014/main" id="{3E2D09A6-34D4-6719-9D2F-73342610ED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29785"/>
            <a:ext cx="7404111" cy="70502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FADC3CF6-24B0-582B-09B5-461E1F032633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21" y="2349015"/>
            <a:ext cx="7404111" cy="411740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47644" lvl="0" indent="-247644">
              <a:spcBef>
                <a:spcPts val="0"/>
              </a:spcBef>
              <a:spcAft>
                <a:spcPts val="1600"/>
              </a:spcAft>
              <a:buSzPct val="100000"/>
              <a:buFont typeface="Arial" panose="020B0604020202020204" pitchFamily="34" charset="0"/>
              <a:buChar char="•"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1158382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7805531" y="0"/>
            <a:ext cx="4386471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9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2987180" cy="520872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676EBBF2-2772-DB4A-8848-64729070D843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8194996" y="1251813"/>
            <a:ext cx="3613888" cy="34187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790121" y="1262336"/>
            <a:ext cx="3681467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8;p4">
            <a:extLst>
              <a:ext uri="{FF2B5EF4-FFF2-40B4-BE49-F238E27FC236}">
                <a16:creationId xmlns:a16="http://schemas.microsoft.com/office/drawing/2014/main" id="{5418BAC5-9DB6-2335-B7A9-9D5D3BB3B3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90122" y="1745251"/>
            <a:ext cx="3681468" cy="47211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" name="Google Shape;18;p4">
            <a:extLst>
              <a:ext uri="{FF2B5EF4-FFF2-40B4-BE49-F238E27FC236}">
                <a16:creationId xmlns:a16="http://schemas.microsoft.com/office/drawing/2014/main" id="{68DFCF59-6424-C6AD-77FE-ED7F8705C83E}"/>
              </a:ext>
            </a:extLst>
          </p:cNvPr>
          <p:cNvSpPr txBox="1">
            <a:spLocks noGrp="1"/>
          </p:cNvSpPr>
          <p:nvPr>
            <p:ph type="body" idx="17"/>
          </p:nvPr>
        </p:nvSpPr>
        <p:spPr>
          <a:xfrm>
            <a:off x="8194997" y="1752735"/>
            <a:ext cx="3613888" cy="471367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879893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95937" y="1229785"/>
            <a:ext cx="3044145" cy="523663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B31F2E-FBAE-31B3-7F8A-C88464358EFF}"/>
              </a:ext>
            </a:extLst>
          </p:cNvPr>
          <p:cNvSpPr/>
          <p:nvPr userDrawn="1"/>
        </p:nvSpPr>
        <p:spPr>
          <a:xfrm>
            <a:off x="8128000" y="0"/>
            <a:ext cx="4064000" cy="343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9" b="0" i="0">
              <a:latin typeface="Public Sans Light" pitchFamily="2" charset="77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7F99F2F3-F95E-0846-1E7A-26E7731E01B3}"/>
              </a:ext>
            </a:extLst>
          </p:cNvPr>
          <p:cNvSpPr/>
          <p:nvPr userDrawn="1"/>
        </p:nvSpPr>
        <p:spPr>
          <a:xfrm rot="10800000">
            <a:off x="8840648" y="5072765"/>
            <a:ext cx="2629883" cy="808579"/>
          </a:xfrm>
          <a:custGeom>
            <a:avLst/>
            <a:gdLst>
              <a:gd name="connsiteX0" fmla="*/ 951766 w 1041796"/>
              <a:gd name="connsiteY0" fmla="*/ 194685 h 320309"/>
              <a:gd name="connsiteX1" fmla="*/ 520898 w 1041796"/>
              <a:gd name="connsiteY1" fmla="*/ 0 h 320309"/>
              <a:gd name="connsiteX2" fmla="*/ 90030 w 1041796"/>
              <a:gd name="connsiteY2" fmla="*/ 194685 h 320309"/>
              <a:gd name="connsiteX3" fmla="*/ 0 w 1041796"/>
              <a:gd name="connsiteY3" fmla="*/ 320310 h 320309"/>
              <a:gd name="connsiteX4" fmla="*/ 168024 w 1041796"/>
              <a:gd name="connsiteY4" fmla="*/ 320310 h 320309"/>
              <a:gd name="connsiteX5" fmla="*/ 520898 w 1041796"/>
              <a:gd name="connsiteY5" fmla="*/ 140548 h 320309"/>
              <a:gd name="connsiteX6" fmla="*/ 873773 w 1041796"/>
              <a:gd name="connsiteY6" fmla="*/ 320310 h 320309"/>
              <a:gd name="connsiteX7" fmla="*/ 1041797 w 1041796"/>
              <a:gd name="connsiteY7" fmla="*/ 320310 h 320309"/>
              <a:gd name="connsiteX8" fmla="*/ 951766 w 1041796"/>
              <a:gd name="connsiteY8" fmla="*/ 194685 h 32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96" h="320309">
                <a:moveTo>
                  <a:pt x="951766" y="194685"/>
                </a:moveTo>
                <a:cubicBezTo>
                  <a:pt x="837048" y="69123"/>
                  <a:pt x="684040" y="0"/>
                  <a:pt x="520898" y="0"/>
                </a:cubicBezTo>
                <a:cubicBezTo>
                  <a:pt x="357757" y="0"/>
                  <a:pt x="204748" y="69153"/>
                  <a:pt x="90030" y="194685"/>
                </a:cubicBezTo>
                <a:cubicBezTo>
                  <a:pt x="55025" y="232978"/>
                  <a:pt x="24903" y="275170"/>
                  <a:pt x="0" y="320310"/>
                </a:cubicBezTo>
                <a:lnTo>
                  <a:pt x="168024" y="320310"/>
                </a:lnTo>
                <a:cubicBezTo>
                  <a:pt x="253510" y="210315"/>
                  <a:pt x="379988" y="140548"/>
                  <a:pt x="520898" y="140548"/>
                </a:cubicBezTo>
                <a:cubicBezTo>
                  <a:pt x="661809" y="140548"/>
                  <a:pt x="788318" y="210315"/>
                  <a:pt x="873773" y="320310"/>
                </a:cubicBezTo>
                <a:lnTo>
                  <a:pt x="1041797" y="320310"/>
                </a:lnTo>
                <a:cubicBezTo>
                  <a:pt x="1016863" y="275170"/>
                  <a:pt x="986741" y="233008"/>
                  <a:pt x="951766" y="194685"/>
                </a:cubicBezTo>
                <a:close/>
              </a:path>
            </a:pathLst>
          </a:custGeom>
          <a:solidFill>
            <a:schemeClr val="bg1"/>
          </a:solidFill>
          <a:ln w="30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89" b="0" i="0">
              <a:latin typeface="Public Sans Light" pitchFamily="2" charset="77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E826A309-636E-5C12-459E-E6CBA3FF8111}"/>
              </a:ext>
            </a:extLst>
          </p:cNvPr>
          <p:cNvSpPr txBox="1">
            <a:spLocks/>
          </p:cNvSpPr>
          <p:nvPr userDrawn="1"/>
        </p:nvSpPr>
        <p:spPr>
          <a:xfrm>
            <a:off x="8362122" y="649357"/>
            <a:ext cx="3644348" cy="216010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Lorem ipsum </a:t>
            </a:r>
            <a:b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</a:b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dolor sit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amet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consectetur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adipiscing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elit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.</a:t>
            </a:r>
            <a:endParaRPr lang="en-US" sz="2400" b="0" i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E1E909AD-105A-7B63-E1FA-8F4B463973B6}"/>
              </a:ext>
            </a:extLst>
          </p:cNvPr>
          <p:cNvSpPr txBox="1">
            <a:spLocks/>
          </p:cNvSpPr>
          <p:nvPr userDrawn="1"/>
        </p:nvSpPr>
        <p:spPr>
          <a:xfrm>
            <a:off x="8736208" y="2695611"/>
            <a:ext cx="2847584" cy="4191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85738" marR="0" lvl="1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5738" marR="0" lvl="2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5738" marR="0" lvl="3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5738" marR="0" lvl="4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333" b="0" i="0">
                <a:solidFill>
                  <a:schemeClr val="accent1"/>
                </a:solidFill>
                <a:latin typeface="Montserrat" pitchFamily="2" charset="77"/>
              </a:rPr>
              <a:t>SIGN OFF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1A459B-B986-18FA-8B53-4FE2423C6221}"/>
              </a:ext>
            </a:extLst>
          </p:cNvPr>
          <p:cNvSpPr/>
          <p:nvPr userDrawn="1"/>
        </p:nvSpPr>
        <p:spPr>
          <a:xfrm>
            <a:off x="8128000" y="3429000"/>
            <a:ext cx="4064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9" b="0" i="0">
              <a:latin typeface="Public Sans Light" pitchFamily="2" charset="77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99442944-CC8C-B92C-3C4E-17024DA79B04}"/>
              </a:ext>
            </a:extLst>
          </p:cNvPr>
          <p:cNvSpPr/>
          <p:nvPr userDrawn="1"/>
        </p:nvSpPr>
        <p:spPr>
          <a:xfrm rot="10800000">
            <a:off x="8869353" y="4756676"/>
            <a:ext cx="2629883" cy="808579"/>
          </a:xfrm>
          <a:custGeom>
            <a:avLst/>
            <a:gdLst>
              <a:gd name="connsiteX0" fmla="*/ 951766 w 1041796"/>
              <a:gd name="connsiteY0" fmla="*/ 194685 h 320309"/>
              <a:gd name="connsiteX1" fmla="*/ 520898 w 1041796"/>
              <a:gd name="connsiteY1" fmla="*/ 0 h 320309"/>
              <a:gd name="connsiteX2" fmla="*/ 90030 w 1041796"/>
              <a:gd name="connsiteY2" fmla="*/ 194685 h 320309"/>
              <a:gd name="connsiteX3" fmla="*/ 0 w 1041796"/>
              <a:gd name="connsiteY3" fmla="*/ 320310 h 320309"/>
              <a:gd name="connsiteX4" fmla="*/ 168024 w 1041796"/>
              <a:gd name="connsiteY4" fmla="*/ 320310 h 320309"/>
              <a:gd name="connsiteX5" fmla="*/ 520898 w 1041796"/>
              <a:gd name="connsiteY5" fmla="*/ 140548 h 320309"/>
              <a:gd name="connsiteX6" fmla="*/ 873773 w 1041796"/>
              <a:gd name="connsiteY6" fmla="*/ 320310 h 320309"/>
              <a:gd name="connsiteX7" fmla="*/ 1041797 w 1041796"/>
              <a:gd name="connsiteY7" fmla="*/ 320310 h 320309"/>
              <a:gd name="connsiteX8" fmla="*/ 951766 w 1041796"/>
              <a:gd name="connsiteY8" fmla="*/ 194685 h 32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96" h="320309">
                <a:moveTo>
                  <a:pt x="951766" y="194685"/>
                </a:moveTo>
                <a:cubicBezTo>
                  <a:pt x="837048" y="69123"/>
                  <a:pt x="684040" y="0"/>
                  <a:pt x="520898" y="0"/>
                </a:cubicBezTo>
                <a:cubicBezTo>
                  <a:pt x="357757" y="0"/>
                  <a:pt x="204748" y="69153"/>
                  <a:pt x="90030" y="194685"/>
                </a:cubicBezTo>
                <a:cubicBezTo>
                  <a:pt x="55025" y="232978"/>
                  <a:pt x="24903" y="275170"/>
                  <a:pt x="0" y="320310"/>
                </a:cubicBezTo>
                <a:lnTo>
                  <a:pt x="168024" y="320310"/>
                </a:lnTo>
                <a:cubicBezTo>
                  <a:pt x="253510" y="210315"/>
                  <a:pt x="379988" y="140548"/>
                  <a:pt x="520898" y="140548"/>
                </a:cubicBezTo>
                <a:cubicBezTo>
                  <a:pt x="661809" y="140548"/>
                  <a:pt x="788318" y="210315"/>
                  <a:pt x="873773" y="320310"/>
                </a:cubicBezTo>
                <a:lnTo>
                  <a:pt x="1041797" y="320310"/>
                </a:lnTo>
                <a:cubicBezTo>
                  <a:pt x="1016863" y="275170"/>
                  <a:pt x="986741" y="233008"/>
                  <a:pt x="951766" y="194685"/>
                </a:cubicBezTo>
                <a:close/>
              </a:path>
            </a:pathLst>
          </a:custGeom>
          <a:solidFill>
            <a:schemeClr val="bg1"/>
          </a:solidFill>
          <a:ln w="30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89" b="0" i="0">
              <a:latin typeface="Public Sans Light" pitchFamily="2" charset="77"/>
            </a:endParaRPr>
          </a:p>
        </p:txBody>
      </p:sp>
      <p:sp>
        <p:nvSpPr>
          <p:cNvPr id="4" name="Google Shape;18;p4">
            <a:extLst>
              <a:ext uri="{FF2B5EF4-FFF2-40B4-BE49-F238E27FC236}">
                <a16:creationId xmlns:a16="http://schemas.microsoft.com/office/drawing/2014/main" id="{1EB5D0A6-F95B-31C7-80D2-FE1046C0129F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790121" y="1262336"/>
            <a:ext cx="3963791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" name="Google Shape;18;p4">
            <a:extLst>
              <a:ext uri="{FF2B5EF4-FFF2-40B4-BE49-F238E27FC236}">
                <a16:creationId xmlns:a16="http://schemas.microsoft.com/office/drawing/2014/main" id="{1F713133-8B31-F1FA-2E42-95A5D2CAD4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90121" y="1745251"/>
            <a:ext cx="3963792" cy="47211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0707396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5609747" y="1259807"/>
            <a:ext cx="5801204" cy="119703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5597352" y="2444219"/>
            <a:ext cx="3681467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8;p4">
            <a:extLst>
              <a:ext uri="{FF2B5EF4-FFF2-40B4-BE49-F238E27FC236}">
                <a16:creationId xmlns:a16="http://schemas.microsoft.com/office/drawing/2014/main" id="{5418BAC5-9DB6-2335-B7A9-9D5D3BB3B3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97353" y="2927134"/>
            <a:ext cx="5801204" cy="314981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F902A74-1AE6-D2F0-FB32-C0D04E010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974" y="0"/>
            <a:ext cx="4925093" cy="68580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97191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012433" y="1259807"/>
            <a:ext cx="3796451" cy="119703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8000037" y="2444219"/>
            <a:ext cx="3808847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8;p4">
            <a:extLst>
              <a:ext uri="{FF2B5EF4-FFF2-40B4-BE49-F238E27FC236}">
                <a16:creationId xmlns:a16="http://schemas.microsoft.com/office/drawing/2014/main" id="{5418BAC5-9DB6-2335-B7A9-9D5D3BB3B3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000039" y="2927134"/>
            <a:ext cx="3796451" cy="353928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F902A74-1AE6-D2F0-FB32-C0D04E010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1"/>
            <a:ext cx="7621725" cy="688080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77687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0" y="0"/>
            <a:ext cx="1219200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9" b="0" i="0">
              <a:latin typeface="Public Sans Light" pitchFamily="2" charset="77"/>
            </a:endParaRPr>
          </a:p>
        </p:txBody>
      </p:sp>
      <p:sp>
        <p:nvSpPr>
          <p:cNvPr id="2" name="Google Shape;17;p4">
            <a:extLst>
              <a:ext uri="{FF2B5EF4-FFF2-40B4-BE49-F238E27FC236}">
                <a16:creationId xmlns:a16="http://schemas.microsoft.com/office/drawing/2014/main" id="{85B8ED7F-AFB9-FC34-672F-FE80AF41B2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5" name="Google Shape;18;p4">
            <a:extLst>
              <a:ext uri="{FF2B5EF4-FFF2-40B4-BE49-F238E27FC236}">
                <a16:creationId xmlns:a16="http://schemas.microsoft.com/office/drawing/2014/main" id="{E7810AD5-EA41-2C12-497A-D9101D84B3BE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6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24C414-53CE-6E4C-6C58-11787C1815D4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38517743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59EF4E1-AC09-3794-5DC7-86BAB56F7E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20033" y="1800"/>
            <a:ext cx="6271967" cy="6856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5" name="Google Shape;17;p4">
            <a:extLst>
              <a:ext uri="{FF2B5EF4-FFF2-40B4-BE49-F238E27FC236}">
                <a16:creationId xmlns:a16="http://schemas.microsoft.com/office/drawing/2014/main" id="{4BBA6BCE-6501-474B-E145-069882FA21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59807"/>
            <a:ext cx="5137989" cy="105932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79759FF7-17D4-F693-7D47-F68D8D928ADC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20" y="2438401"/>
            <a:ext cx="5137989" cy="333954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195999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C5E786-63B2-B51C-17EC-3C8965764AA4}"/>
              </a:ext>
            </a:extLst>
          </p:cNvPr>
          <p:cNvSpPr/>
          <p:nvPr userDrawn="1"/>
        </p:nvSpPr>
        <p:spPr>
          <a:xfrm>
            <a:off x="8128000" y="3427200"/>
            <a:ext cx="4064000" cy="3430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4C7171-5B7B-C533-48C3-F2C92EE3229A}"/>
              </a:ext>
            </a:extLst>
          </p:cNvPr>
          <p:cNvSpPr/>
          <p:nvPr userDrawn="1"/>
        </p:nvSpPr>
        <p:spPr>
          <a:xfrm>
            <a:off x="4064000" y="3427200"/>
            <a:ext cx="4064000" cy="3430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D6DEDD-4EF6-17D1-D8AF-F474CE9ECB1B}"/>
              </a:ext>
            </a:extLst>
          </p:cNvPr>
          <p:cNvSpPr/>
          <p:nvPr userDrawn="1"/>
        </p:nvSpPr>
        <p:spPr>
          <a:xfrm>
            <a:off x="0" y="3427200"/>
            <a:ext cx="4064000" cy="343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4" name="Google Shape;14;p3"/>
          <p:cNvSpPr txBox="1">
            <a:spLocks noGrp="1"/>
          </p:cNvSpPr>
          <p:nvPr userDrawn="1">
            <p:ph type="title"/>
          </p:nvPr>
        </p:nvSpPr>
        <p:spPr>
          <a:xfrm>
            <a:off x="4351497" y="450575"/>
            <a:ext cx="3454035" cy="2703444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667" b="0" i="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D05A8E3-37F5-BFFF-85AC-115BB6F37B75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0" y="0"/>
            <a:ext cx="4064000" cy="3427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2787284-BC23-5917-B081-75B49F2797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4659" y="4674615"/>
            <a:ext cx="2812543" cy="104298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621552A-53EB-BEDD-9F29-D6BE1F803A57}"/>
              </a:ext>
            </a:extLst>
          </p:cNvPr>
          <p:cNvSpPr/>
          <p:nvPr userDrawn="1"/>
        </p:nvSpPr>
        <p:spPr>
          <a:xfrm>
            <a:off x="8128000" y="0"/>
            <a:ext cx="4064000" cy="343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1" name="Google Shape;18;p4">
            <a:extLst>
              <a:ext uri="{FF2B5EF4-FFF2-40B4-BE49-F238E27FC236}">
                <a16:creationId xmlns:a16="http://schemas.microsoft.com/office/drawing/2014/main" id="{1B247A21-85B3-F846-90B5-D5736785DE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454887" y="3778303"/>
            <a:ext cx="3414644" cy="2703444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9596700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C5E786-63B2-B51C-17EC-3C8965764AA4}"/>
              </a:ext>
            </a:extLst>
          </p:cNvPr>
          <p:cNvSpPr/>
          <p:nvPr userDrawn="1"/>
        </p:nvSpPr>
        <p:spPr>
          <a:xfrm>
            <a:off x="8128000" y="3427200"/>
            <a:ext cx="4064000" cy="3430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4C7171-5B7B-C533-48C3-F2C92EE3229A}"/>
              </a:ext>
            </a:extLst>
          </p:cNvPr>
          <p:cNvSpPr/>
          <p:nvPr userDrawn="1"/>
        </p:nvSpPr>
        <p:spPr>
          <a:xfrm>
            <a:off x="4064000" y="3427200"/>
            <a:ext cx="4064000" cy="3430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D6DEDD-4EF6-17D1-D8AF-F474CE9ECB1B}"/>
              </a:ext>
            </a:extLst>
          </p:cNvPr>
          <p:cNvSpPr/>
          <p:nvPr userDrawn="1"/>
        </p:nvSpPr>
        <p:spPr>
          <a:xfrm>
            <a:off x="0" y="3427200"/>
            <a:ext cx="4064000" cy="343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4" name="Google Shape;14;p3"/>
          <p:cNvSpPr txBox="1">
            <a:spLocks noGrp="1"/>
          </p:cNvSpPr>
          <p:nvPr userDrawn="1">
            <p:ph type="title"/>
          </p:nvPr>
        </p:nvSpPr>
        <p:spPr>
          <a:xfrm>
            <a:off x="4351497" y="450575"/>
            <a:ext cx="3454035" cy="2703444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667" b="0" i="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D05A8E3-37F5-BFFF-85AC-115BB6F37B75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0" y="0"/>
            <a:ext cx="4064000" cy="3427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2787284-BC23-5917-B081-75B49F2797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4659" y="4674615"/>
            <a:ext cx="2812543" cy="104298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621552A-53EB-BEDD-9F29-D6BE1F803A57}"/>
              </a:ext>
            </a:extLst>
          </p:cNvPr>
          <p:cNvSpPr/>
          <p:nvPr userDrawn="1"/>
        </p:nvSpPr>
        <p:spPr>
          <a:xfrm>
            <a:off x="8128000" y="0"/>
            <a:ext cx="4064000" cy="343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1" name="Google Shape;18;p4">
            <a:extLst>
              <a:ext uri="{FF2B5EF4-FFF2-40B4-BE49-F238E27FC236}">
                <a16:creationId xmlns:a16="http://schemas.microsoft.com/office/drawing/2014/main" id="{1B247A21-85B3-F846-90B5-D5736785DE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454887" y="3778303"/>
            <a:ext cx="3414644" cy="2703444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36920313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E898E7-A497-C4B0-BC8B-FEE178EDE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3E91-D014-3244-B239-AF8FDA674A84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AE1BA1-1B5E-0ADD-B9E4-C191BFD39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10BAC5-F89D-F00E-D857-1BE592968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53FCC-FE98-D34A-84F5-97CA3151E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86131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imple Gre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BE99E-B26A-8B7C-37CB-E4324348AF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5" y="576864"/>
            <a:ext cx="6241611" cy="379413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A916D8-F653-5144-F6D7-EF7984F9AF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A82DEC3-0062-ED76-7CCF-5686ED5833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731309" y="1303484"/>
            <a:ext cx="2777707" cy="14367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97218B9C-B00F-C9F9-2C57-73E923F111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7420" y="6360594"/>
            <a:ext cx="716813" cy="267468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D66B9CA-F9D7-980B-0437-035F48D70D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365" y="995939"/>
            <a:ext cx="3403600" cy="379412"/>
          </a:xfr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47F62D86-1C1C-66FF-5A79-3980639215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7839" y="2252719"/>
            <a:ext cx="11287125" cy="1496323"/>
          </a:xfrm>
        </p:spPr>
        <p:txBody>
          <a:bodyPr>
            <a:normAutofit/>
          </a:bodyPr>
          <a:lstStyle>
            <a:lvl1pPr>
              <a:defRPr sz="1200">
                <a:solidFill>
                  <a:srgbClr val="000000"/>
                </a:solidFill>
              </a:defRPr>
            </a:lvl1pPr>
            <a:lvl2pPr>
              <a:defRPr sz="12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200">
                <a:solidFill>
                  <a:srgbClr val="000000"/>
                </a:solidFill>
              </a:defRPr>
            </a:lvl4pPr>
            <a:lvl5pPr>
              <a:defRPr sz="12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75444249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Cover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E14AAF2-85B3-58FC-08BE-EFDC387F69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0785" y="1975744"/>
            <a:ext cx="5107305" cy="349445"/>
          </a:xfrm>
        </p:spPr>
        <p:txBody>
          <a:bodyPr>
            <a:no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8" name="Rectangle: Single Corner Rounded 7">
            <a:extLst>
              <a:ext uri="{FF2B5EF4-FFF2-40B4-BE49-F238E27FC236}">
                <a16:creationId xmlns:a16="http://schemas.microsoft.com/office/drawing/2014/main" id="{1E231467-AE18-DF47-8EC2-61BB657A1E21}"/>
              </a:ext>
            </a:extLst>
          </p:cNvPr>
          <p:cNvSpPr/>
          <p:nvPr/>
        </p:nvSpPr>
        <p:spPr>
          <a:xfrm rot="16200000" flipH="1">
            <a:off x="6744463" y="1410467"/>
            <a:ext cx="6872288" cy="4022784"/>
          </a:xfrm>
          <a:prstGeom prst="round1Rect">
            <a:avLst>
              <a:gd name="adj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40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32C61DB-9949-9447-2CDB-501ECB91D3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78717" y="-7144"/>
            <a:ext cx="3305175" cy="6872288"/>
          </a:xfrm>
          <a:prstGeom prst="snipRoundRect">
            <a:avLst>
              <a:gd name="adj1" fmla="val 0"/>
              <a:gd name="adj2" fmla="val 0"/>
            </a:avLst>
          </a:prstGeom>
        </p:spPr>
        <p:txBody>
          <a:bodyPr/>
          <a:lstStyle>
            <a:lvl1pPr rtl="0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A916D8-F653-5144-F6D7-EF7984F9AF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5904CA7-DC90-E6AE-EC33-F895D56EF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-3398474" y="3367505"/>
            <a:ext cx="6930447" cy="133200"/>
          </a:xfrm>
          <a:prstGeom prst="rect">
            <a:avLst/>
          </a:prstGeo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1B1DD69-C11D-653A-2BC3-A943E34361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2214" y="2455399"/>
            <a:ext cx="5095875" cy="1974851"/>
          </a:xfrm>
        </p:spPr>
        <p:txBody>
          <a:bodyPr>
            <a:noAutofit/>
          </a:bodyPr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4pPr>
            <a:lvl5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lang="en-US" sz="48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5pPr>
          </a:lstStyle>
          <a:p>
            <a:pPr lvl="4"/>
            <a:r>
              <a:rPr lang="en-US" noProof="0"/>
              <a:t>Title</a:t>
            </a:r>
            <a:r>
              <a:rPr lang="es-MX"/>
              <a:t> Here</a:t>
            </a:r>
            <a:endParaRPr lang="en-US"/>
          </a:p>
        </p:txBody>
      </p:sp>
      <p:pic>
        <p:nvPicPr>
          <p:cNvPr id="2" name="Graphic 9">
            <a:extLst>
              <a:ext uri="{FF2B5EF4-FFF2-40B4-BE49-F238E27FC236}">
                <a16:creationId xmlns:a16="http://schemas.microsoft.com/office/drawing/2014/main" id="{BA414DF7-27B4-05C4-1B8D-4E6BEC0BD27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065585" y="6360594"/>
            <a:ext cx="680483" cy="26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154659"/>
      </p:ext>
    </p:extLst>
  </p:cSld>
  <p:clrMapOvr>
    <a:masterClrMapping/>
  </p:clrMapOvr>
  <p:hf sldNum="0" hdr="0" ftr="0" dt="0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Simple Whit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B90B5243-2FD6-A224-232E-2759A7F51DB5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6933" cy="16933"/>
          </a:xfrm>
          <a:prstGeom prst="octagon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89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A916D8-F653-5144-F6D7-EF7984F9AF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A82DEC3-0062-ED76-7CCF-5686ED5833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10731309" y="1303484"/>
            <a:ext cx="2777707" cy="143675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29651144-F5B0-2D23-517E-6C171D946C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5" y="576864"/>
            <a:ext cx="6241611" cy="379413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92772585-F16B-D74D-F19F-1CB70B47FB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365" y="995939"/>
            <a:ext cx="3403600" cy="379412"/>
          </a:xfr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2" name="Graphic 3">
            <a:extLst>
              <a:ext uri="{FF2B5EF4-FFF2-40B4-BE49-F238E27FC236}">
                <a16:creationId xmlns:a16="http://schemas.microsoft.com/office/drawing/2014/main" id="{AEA2CD01-09E9-7FDB-EA66-083AA01B818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1065585" y="6360594"/>
            <a:ext cx="680483" cy="26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864508"/>
      </p:ext>
    </p:extLst>
  </p:cSld>
  <p:clrMapOvr>
    <a:masterClrMapping/>
  </p:clrMapOvr>
  <p:hf sldNum="0" hdr="0" ftr="0" dt="0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6A82DEC3-0062-ED76-7CCF-5686ED583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-57153" y="6159261"/>
            <a:ext cx="12321541" cy="69873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3F7E91F-7BE4-0D65-52EC-8C592E34562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7420" y="6360595"/>
            <a:ext cx="716813" cy="267468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A367A014-8684-5381-0E8F-89E0BC7AEB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55105" y="1741105"/>
            <a:ext cx="1285799" cy="861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bg2"/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01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A112DF42-AAF6-80C9-3FC1-E17EA0F50F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12609" y="1956216"/>
            <a:ext cx="184660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DECDEC0E-47CA-16CA-FCE2-20D5A9DBD9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55105" y="2770786"/>
            <a:ext cx="1285799" cy="861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bg2"/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02</a:t>
            </a:r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4AC9F748-F6F7-294A-92A3-3262B1DC8DE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12609" y="2985899"/>
            <a:ext cx="184660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30" name="Text Placeholder 23">
            <a:extLst>
              <a:ext uri="{FF2B5EF4-FFF2-40B4-BE49-F238E27FC236}">
                <a16:creationId xmlns:a16="http://schemas.microsoft.com/office/drawing/2014/main" id="{90C64170-6536-6ECB-3E55-7415B1161B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55105" y="3785410"/>
            <a:ext cx="1285799" cy="861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bg2"/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03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B40ACF7A-FBB5-B222-5541-320F29B2995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12609" y="4000523"/>
            <a:ext cx="184660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:a16="http://schemas.microsoft.com/office/drawing/2014/main" id="{1B783AB0-4FB0-AD3F-C29B-1187A500066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5105" y="4815091"/>
            <a:ext cx="1285799" cy="861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bg2"/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04</a:t>
            </a:r>
          </a:p>
        </p:txBody>
      </p:sp>
      <p:sp>
        <p:nvSpPr>
          <p:cNvPr id="34" name="Text Placeholder 23">
            <a:extLst>
              <a:ext uri="{FF2B5EF4-FFF2-40B4-BE49-F238E27FC236}">
                <a16:creationId xmlns:a16="http://schemas.microsoft.com/office/drawing/2014/main" id="{3466CEA4-5074-735D-30B7-422E47E76C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12609" y="5030203"/>
            <a:ext cx="184660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36" name="Text Placeholder 23">
            <a:extLst>
              <a:ext uri="{FF2B5EF4-FFF2-40B4-BE49-F238E27FC236}">
                <a16:creationId xmlns:a16="http://schemas.microsoft.com/office/drawing/2014/main" id="{223F010E-C5EA-2D04-8B06-A2ED64E24CC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573821" y="1741105"/>
            <a:ext cx="1285799" cy="861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bg2"/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05</a:t>
            </a:r>
          </a:p>
        </p:txBody>
      </p:sp>
      <p:sp>
        <p:nvSpPr>
          <p:cNvPr id="37" name="Text Placeholder 23">
            <a:extLst>
              <a:ext uri="{FF2B5EF4-FFF2-40B4-BE49-F238E27FC236}">
                <a16:creationId xmlns:a16="http://schemas.microsoft.com/office/drawing/2014/main" id="{2AC6095E-7E90-3515-F238-82CE7A06EFD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31325" y="1956216"/>
            <a:ext cx="184660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39" name="Text Placeholder 23">
            <a:extLst>
              <a:ext uri="{FF2B5EF4-FFF2-40B4-BE49-F238E27FC236}">
                <a16:creationId xmlns:a16="http://schemas.microsoft.com/office/drawing/2014/main" id="{7AD9A660-7ACF-E5DB-536A-223E3355B72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573821" y="2770786"/>
            <a:ext cx="1285799" cy="861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bg2"/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06</a:t>
            </a:r>
          </a:p>
        </p:txBody>
      </p:sp>
      <p:sp>
        <p:nvSpPr>
          <p:cNvPr id="40" name="Text Placeholder 23">
            <a:extLst>
              <a:ext uri="{FF2B5EF4-FFF2-40B4-BE49-F238E27FC236}">
                <a16:creationId xmlns:a16="http://schemas.microsoft.com/office/drawing/2014/main" id="{DCAF750B-DDBA-B09B-1846-319D16E0D68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31325" y="2985899"/>
            <a:ext cx="184660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42" name="Text Placeholder 23">
            <a:extLst>
              <a:ext uri="{FF2B5EF4-FFF2-40B4-BE49-F238E27FC236}">
                <a16:creationId xmlns:a16="http://schemas.microsoft.com/office/drawing/2014/main" id="{FE8617DF-66D0-8D98-2397-30D41511B78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573821" y="3785410"/>
            <a:ext cx="1285799" cy="861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bg2"/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07</a:t>
            </a:r>
          </a:p>
        </p:txBody>
      </p:sp>
      <p:sp>
        <p:nvSpPr>
          <p:cNvPr id="43" name="Text Placeholder 23">
            <a:extLst>
              <a:ext uri="{FF2B5EF4-FFF2-40B4-BE49-F238E27FC236}">
                <a16:creationId xmlns:a16="http://schemas.microsoft.com/office/drawing/2014/main" id="{E506FF5C-2D01-523D-0F4D-38BEDB77D3C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31325" y="4000523"/>
            <a:ext cx="184660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45" name="Text Placeholder 23">
            <a:extLst>
              <a:ext uri="{FF2B5EF4-FFF2-40B4-BE49-F238E27FC236}">
                <a16:creationId xmlns:a16="http://schemas.microsoft.com/office/drawing/2014/main" id="{F4F7FFAF-053C-2D35-0894-AE3945315F0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73821" y="4815091"/>
            <a:ext cx="1285799" cy="861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bg2"/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08</a:t>
            </a:r>
          </a:p>
        </p:txBody>
      </p:sp>
      <p:sp>
        <p:nvSpPr>
          <p:cNvPr id="46" name="Text Placeholder 23">
            <a:extLst>
              <a:ext uri="{FF2B5EF4-FFF2-40B4-BE49-F238E27FC236}">
                <a16:creationId xmlns:a16="http://schemas.microsoft.com/office/drawing/2014/main" id="{11DE1129-5659-DFD0-0811-AC52460CA7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931325" y="5030203"/>
            <a:ext cx="184660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50" name="Slide Number Placeholder 2">
            <a:extLst>
              <a:ext uri="{FF2B5EF4-FFF2-40B4-BE49-F238E27FC236}">
                <a16:creationId xmlns:a16="http://schemas.microsoft.com/office/drawing/2014/main" id="{279635A6-1599-D799-BA37-866491B80E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24591" y="75703"/>
            <a:ext cx="716812" cy="321865"/>
          </a:xfrm>
        </p:spPr>
        <p:txBody>
          <a:bodyPr/>
          <a:lstStyle/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A272E9-28AB-1882-E622-94D6E5FEA8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5" y="576864"/>
            <a:ext cx="6241611" cy="379413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962600009"/>
      </p:ext>
    </p:extLst>
  </p:cSld>
  <p:clrMapOvr>
    <a:masterClrMapping/>
  </p:clrMapOvr>
  <p:hf sldNum="0" hdr="0" ftr="0" dt="0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Cover-Final Question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Single Corner Rounded 7">
            <a:extLst>
              <a:ext uri="{FF2B5EF4-FFF2-40B4-BE49-F238E27FC236}">
                <a16:creationId xmlns:a16="http://schemas.microsoft.com/office/drawing/2014/main" id="{1E231467-AE18-DF47-8EC2-61BB657A1E21}"/>
              </a:ext>
            </a:extLst>
          </p:cNvPr>
          <p:cNvSpPr/>
          <p:nvPr/>
        </p:nvSpPr>
        <p:spPr>
          <a:xfrm rot="16200000" flipH="1">
            <a:off x="6744463" y="1410467"/>
            <a:ext cx="6872288" cy="4022784"/>
          </a:xfrm>
          <a:prstGeom prst="round1Rect">
            <a:avLst>
              <a:gd name="adj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40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32C61DB-9949-9447-2CDB-501ECB91D3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78717" y="-7144"/>
            <a:ext cx="3305175" cy="6872288"/>
          </a:xfrm>
          <a:prstGeom prst="snipRoundRect">
            <a:avLst>
              <a:gd name="adj1" fmla="val 0"/>
              <a:gd name="adj2" fmla="val 0"/>
            </a:avLst>
          </a:prstGeom>
        </p:spPr>
        <p:txBody>
          <a:bodyPr/>
          <a:lstStyle>
            <a:lvl1pPr rtl="0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A916D8-F653-5144-F6D7-EF7984F9AF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5904CA7-DC90-E6AE-EC33-F895D56EF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-3398474" y="3367505"/>
            <a:ext cx="6930447" cy="133200"/>
          </a:xfrm>
          <a:prstGeom prst="rect">
            <a:avLst/>
          </a:prstGeom>
        </p:spPr>
      </p:pic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64C38074-E17F-E765-D125-23400FF7B6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2214" y="2455399"/>
            <a:ext cx="5095875" cy="1974851"/>
          </a:xfrm>
        </p:spPr>
        <p:txBody>
          <a:bodyPr>
            <a:noAutofit/>
          </a:bodyPr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4pPr>
            <a:lvl5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lang="en-US" sz="4800" b="1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5pPr>
          </a:lstStyle>
          <a:p>
            <a:pPr lvl="4"/>
            <a:r>
              <a:rPr lang="en-US" noProof="0"/>
              <a:t>Questions?</a:t>
            </a:r>
          </a:p>
        </p:txBody>
      </p:sp>
      <p:pic>
        <p:nvPicPr>
          <p:cNvPr id="2" name="Graphic 9">
            <a:extLst>
              <a:ext uri="{FF2B5EF4-FFF2-40B4-BE49-F238E27FC236}">
                <a16:creationId xmlns:a16="http://schemas.microsoft.com/office/drawing/2014/main" id="{4FB800FE-F5FF-002D-044C-2A75668051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065585" y="6360594"/>
            <a:ext cx="680483" cy="26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0448"/>
      </p:ext>
    </p:extLst>
  </p:cSld>
  <p:clrMapOvr>
    <a:masterClrMapping/>
  </p:clrMapOvr>
  <p:hf sldNum="0" hdr="0" ftr="0" dt="0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Back Cov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1C2AEBBB-3A01-4511-EBB4-F7570E6316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098546" y="3036946"/>
            <a:ext cx="1994908" cy="78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2251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Simp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5956E831-3503-0169-E9A2-6375E2A8137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731309" y="1303485"/>
            <a:ext cx="2777707" cy="14367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E459441-1E81-38F9-73A2-F9B072F67B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5" y="576864"/>
            <a:ext cx="6241611" cy="379413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2E382489-BA83-B92F-2702-E7EC080247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365" y="995939"/>
            <a:ext cx="3403600" cy="379412"/>
          </a:xfr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3" name="Graphic 3">
            <a:extLst>
              <a:ext uri="{FF2B5EF4-FFF2-40B4-BE49-F238E27FC236}">
                <a16:creationId xmlns:a16="http://schemas.microsoft.com/office/drawing/2014/main" id="{6C760A1A-24BA-E3BF-E5EF-AF3D8D896B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065585" y="243219"/>
            <a:ext cx="680483" cy="26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113282"/>
      </p:ext>
    </p:extLst>
  </p:cSld>
  <p:clrMapOvr>
    <a:masterClrMapping/>
  </p:clrMapOvr>
  <p:hf sldNum="0" hdr="0" ftr="0" dt="0"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White Background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82544DA-924C-A7E6-4ACC-76B8B1D73B2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775937" y="668215"/>
            <a:ext cx="4814888" cy="5434012"/>
          </a:xfrm>
        </p:spPr>
        <p:txBody>
          <a:bodyPr anchor="ctr"/>
          <a:lstStyle>
            <a:lvl1pPr algn="ctr">
              <a:defRPr/>
            </a:lvl1pPr>
          </a:lstStyle>
          <a:p>
            <a:pPr>
              <a:lnSpc>
                <a:spcPct val="150000"/>
              </a:lnSpc>
            </a:pPr>
            <a:r>
              <a:rPr lang="en-US" sz="1800">
                <a:solidFill>
                  <a:srgbClr val="000000"/>
                </a:solidFill>
              </a:rPr>
              <a:t>Picture or product screenshot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A916D8-F653-5144-F6D7-EF7984F9AF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A82DEC3-0062-ED76-7CCF-5686ED5833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731309" y="1303484"/>
            <a:ext cx="2777707" cy="143675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2B8E3A-7FF6-07CF-D528-23D43B2794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7837" y="2554288"/>
            <a:ext cx="5618163" cy="1469072"/>
          </a:xfrm>
        </p:spPr>
        <p:txBody>
          <a:bodyPr>
            <a:normAutofit/>
          </a:bodyPr>
          <a:lstStyle>
            <a:lvl1pPr>
              <a:defRPr sz="1200">
                <a:solidFill>
                  <a:srgbClr val="000000"/>
                </a:solidFill>
              </a:defRPr>
            </a:lvl1pPr>
            <a:lvl2pPr>
              <a:defRPr sz="12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200">
                <a:solidFill>
                  <a:srgbClr val="000000"/>
                </a:solidFill>
              </a:defRPr>
            </a:lvl4pPr>
            <a:lvl5pPr>
              <a:defRPr sz="12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F7793F4-F264-579B-9A7F-92651B502C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5" y="576864"/>
            <a:ext cx="6241611" cy="379413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107240C4-15A0-AD9B-C25D-4D818C27B80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365" y="995939"/>
            <a:ext cx="3403600" cy="379412"/>
          </a:xfr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2" name="Graphic 3">
            <a:extLst>
              <a:ext uri="{FF2B5EF4-FFF2-40B4-BE49-F238E27FC236}">
                <a16:creationId xmlns:a16="http://schemas.microsoft.com/office/drawing/2014/main" id="{581F57ED-0876-06DF-9531-2BF9450F908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1065585" y="6360594"/>
            <a:ext cx="680483" cy="26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12212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6A82DEC3-0062-ED76-7CCF-5686ED5833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-57153" y="6159260"/>
            <a:ext cx="12321541" cy="69873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3F7E91F-7BE4-0D65-52EC-8C592E34562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1065585" y="6360594"/>
            <a:ext cx="680483" cy="267468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A367A014-8684-5381-0E8F-89E0BC7AEB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69095" y="1741103"/>
            <a:ext cx="1032923" cy="4937760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01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A112DF42-AAF6-80C9-3FC1-E17EA0F50F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73726" y="1813744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A1F6D2B2-E5BF-7057-EEF7-F935CCDBF6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73726" y="2183076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DECDEC0E-47CA-16CA-FCE2-20D5A9DBD9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69095" y="2770784"/>
            <a:ext cx="1032923" cy="4937760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02</a:t>
            </a:r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4AC9F748-F6F7-294A-92A3-3262B1DC8DE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73726" y="2843425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463840EF-631F-0E6D-23A7-31137D4AD4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73726" y="3212757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30" name="Text Placeholder 23">
            <a:extLst>
              <a:ext uri="{FF2B5EF4-FFF2-40B4-BE49-F238E27FC236}">
                <a16:creationId xmlns:a16="http://schemas.microsoft.com/office/drawing/2014/main" id="{90C64170-6536-6ECB-3E55-7415B1161B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69095" y="3785408"/>
            <a:ext cx="1032923" cy="4937760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03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B40ACF7A-FBB5-B222-5541-320F29B2995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73726" y="3858051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:a16="http://schemas.microsoft.com/office/drawing/2014/main" id="{34EE9EF3-DA28-1377-3C11-102017911C0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273726" y="4227383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:a16="http://schemas.microsoft.com/office/drawing/2014/main" id="{1B783AB0-4FB0-AD3F-C29B-1187A500066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69095" y="4815089"/>
            <a:ext cx="1032923" cy="4937760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04</a:t>
            </a:r>
          </a:p>
        </p:txBody>
      </p:sp>
      <p:sp>
        <p:nvSpPr>
          <p:cNvPr id="34" name="Text Placeholder 23">
            <a:extLst>
              <a:ext uri="{FF2B5EF4-FFF2-40B4-BE49-F238E27FC236}">
                <a16:creationId xmlns:a16="http://schemas.microsoft.com/office/drawing/2014/main" id="{3466CEA4-5074-735D-30B7-422E47E76C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73726" y="4887731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35" name="Text Placeholder 23">
            <a:extLst>
              <a:ext uri="{FF2B5EF4-FFF2-40B4-BE49-F238E27FC236}">
                <a16:creationId xmlns:a16="http://schemas.microsoft.com/office/drawing/2014/main" id="{CEA1F3A8-7E62-8665-C06F-25986DF9ED5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73726" y="5257064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36" name="Text Placeholder 23">
            <a:extLst>
              <a:ext uri="{FF2B5EF4-FFF2-40B4-BE49-F238E27FC236}">
                <a16:creationId xmlns:a16="http://schemas.microsoft.com/office/drawing/2014/main" id="{223F010E-C5EA-2D04-8B06-A2ED64E24CC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26695" y="1741103"/>
            <a:ext cx="1032923" cy="4937760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05</a:t>
            </a:r>
          </a:p>
        </p:txBody>
      </p:sp>
      <p:sp>
        <p:nvSpPr>
          <p:cNvPr id="37" name="Text Placeholder 23">
            <a:extLst>
              <a:ext uri="{FF2B5EF4-FFF2-40B4-BE49-F238E27FC236}">
                <a16:creationId xmlns:a16="http://schemas.microsoft.com/office/drawing/2014/main" id="{2AC6095E-7E90-3515-F238-82CE7A06EFD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31326" y="1813744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38" name="Text Placeholder 23">
            <a:extLst>
              <a:ext uri="{FF2B5EF4-FFF2-40B4-BE49-F238E27FC236}">
                <a16:creationId xmlns:a16="http://schemas.microsoft.com/office/drawing/2014/main" id="{139B3295-1E64-2627-1F1F-6404771F78B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31326" y="2183076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39" name="Text Placeholder 23">
            <a:extLst>
              <a:ext uri="{FF2B5EF4-FFF2-40B4-BE49-F238E27FC236}">
                <a16:creationId xmlns:a16="http://schemas.microsoft.com/office/drawing/2014/main" id="{7AD9A660-7ACF-E5DB-536A-223E3355B72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826695" y="2770784"/>
            <a:ext cx="1032923" cy="4937760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06</a:t>
            </a:r>
          </a:p>
        </p:txBody>
      </p:sp>
      <p:sp>
        <p:nvSpPr>
          <p:cNvPr id="40" name="Text Placeholder 23">
            <a:extLst>
              <a:ext uri="{FF2B5EF4-FFF2-40B4-BE49-F238E27FC236}">
                <a16:creationId xmlns:a16="http://schemas.microsoft.com/office/drawing/2014/main" id="{DCAF750B-DDBA-B09B-1846-319D16E0D68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31326" y="2843425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41" name="Text Placeholder 23">
            <a:extLst>
              <a:ext uri="{FF2B5EF4-FFF2-40B4-BE49-F238E27FC236}">
                <a16:creationId xmlns:a16="http://schemas.microsoft.com/office/drawing/2014/main" id="{A1DCD448-7E2A-5306-6D02-84A4AA2E725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931326" y="3212757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42" name="Text Placeholder 23">
            <a:extLst>
              <a:ext uri="{FF2B5EF4-FFF2-40B4-BE49-F238E27FC236}">
                <a16:creationId xmlns:a16="http://schemas.microsoft.com/office/drawing/2014/main" id="{FE8617DF-66D0-8D98-2397-30D41511B78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826695" y="3785408"/>
            <a:ext cx="1032923" cy="4937760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07</a:t>
            </a:r>
          </a:p>
        </p:txBody>
      </p:sp>
      <p:sp>
        <p:nvSpPr>
          <p:cNvPr id="43" name="Text Placeholder 23">
            <a:extLst>
              <a:ext uri="{FF2B5EF4-FFF2-40B4-BE49-F238E27FC236}">
                <a16:creationId xmlns:a16="http://schemas.microsoft.com/office/drawing/2014/main" id="{E506FF5C-2D01-523D-0F4D-38BEDB77D3C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31326" y="3858051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44" name="Text Placeholder 23">
            <a:extLst>
              <a:ext uri="{FF2B5EF4-FFF2-40B4-BE49-F238E27FC236}">
                <a16:creationId xmlns:a16="http://schemas.microsoft.com/office/drawing/2014/main" id="{11113515-EAB4-795D-D3C9-1D8674503FE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31326" y="4227383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45" name="Text Placeholder 23">
            <a:extLst>
              <a:ext uri="{FF2B5EF4-FFF2-40B4-BE49-F238E27FC236}">
                <a16:creationId xmlns:a16="http://schemas.microsoft.com/office/drawing/2014/main" id="{F4F7FFAF-053C-2D35-0894-AE3945315F0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826695" y="4815089"/>
            <a:ext cx="1032923" cy="4937760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08</a:t>
            </a:r>
          </a:p>
        </p:txBody>
      </p:sp>
      <p:sp>
        <p:nvSpPr>
          <p:cNvPr id="46" name="Text Placeholder 23">
            <a:extLst>
              <a:ext uri="{FF2B5EF4-FFF2-40B4-BE49-F238E27FC236}">
                <a16:creationId xmlns:a16="http://schemas.microsoft.com/office/drawing/2014/main" id="{11DE1129-5659-DFD0-0811-AC52460CA7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931326" y="4887731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47" name="Text Placeholder 23">
            <a:extLst>
              <a:ext uri="{FF2B5EF4-FFF2-40B4-BE49-F238E27FC236}">
                <a16:creationId xmlns:a16="http://schemas.microsoft.com/office/drawing/2014/main" id="{3E71F5E8-B2D9-6CFC-BB7B-729D228C23C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31326" y="5257064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50" name="Slide Number Placeholder 2">
            <a:extLst>
              <a:ext uri="{FF2B5EF4-FFF2-40B4-BE49-F238E27FC236}">
                <a16:creationId xmlns:a16="http://schemas.microsoft.com/office/drawing/2014/main" id="{279635A6-1599-D799-BA37-866491B80E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24591" y="75702"/>
            <a:ext cx="716812" cy="321865"/>
          </a:xfrm>
        </p:spPr>
        <p:txBody>
          <a:bodyPr/>
          <a:lstStyle/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513327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281878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3796890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Simple Whit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A916D8-F653-5144-F6D7-EF7984F9AF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4251A-C11F-4421-9CC6-435645679381}" type="slidenum">
              <a:rPr lang="en-CA" smtClean="0"/>
              <a:t>‹#›</a:t>
            </a:fld>
            <a:endParaRPr lang="en-CA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A82DEC3-0062-ED76-7CCF-5686ED58338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731309" y="1303484"/>
            <a:ext cx="2777707" cy="14367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97218B9C-B00F-C9F9-2C57-73E923F1110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065585" y="6360594"/>
            <a:ext cx="680483" cy="267468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FAFCCF1-5E5E-AC46-6B12-157B2E5F17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13486" y="1811883"/>
            <a:ext cx="3469511" cy="952292"/>
          </a:xfrm>
        </p:spPr>
        <p:txBody>
          <a:bodyPr>
            <a:normAutofit/>
          </a:bodyPr>
          <a:lstStyle>
            <a:lvl1pPr>
              <a:defRPr sz="10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 sz="10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0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9C9E54A-6A06-44DC-80A5-FFC3EF5C49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13486" y="2952751"/>
            <a:ext cx="3469511" cy="952500"/>
          </a:xfrm>
        </p:spPr>
        <p:txBody>
          <a:bodyPr>
            <a:noAutofit/>
          </a:bodyPr>
          <a:lstStyle>
            <a:lvl1pPr marL="342891" indent="-342891">
              <a:buFont typeface="Arial" panose="020B0604020202020204" pitchFamily="34" charset="0"/>
              <a:buChar char="•"/>
              <a:defRPr sz="1000">
                <a:solidFill>
                  <a:schemeClr val="accent4"/>
                </a:solidFill>
              </a:defRPr>
            </a:lvl1pPr>
            <a:lvl2pPr>
              <a:defRPr sz="1000">
                <a:solidFill>
                  <a:schemeClr val="accent4"/>
                </a:solidFill>
              </a:defRPr>
            </a:lvl2pPr>
            <a:lvl3pPr>
              <a:defRPr sz="1000">
                <a:solidFill>
                  <a:schemeClr val="accent4"/>
                </a:solidFill>
              </a:defRPr>
            </a:lvl3pPr>
            <a:lvl4pPr>
              <a:defRPr sz="1000">
                <a:solidFill>
                  <a:schemeClr val="accent4"/>
                </a:solidFill>
              </a:defRPr>
            </a:lvl4pPr>
            <a:lvl5pPr>
              <a:defRPr sz="10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/>
              <a:t>Lorem Ipsum</a:t>
            </a:r>
          </a:p>
          <a:p>
            <a:pPr lvl="0"/>
            <a:r>
              <a:rPr lang="en-US"/>
              <a:t>Lorem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29651144-F5B0-2D23-517E-6C171D946C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5" y="576864"/>
            <a:ext cx="6241611" cy="379413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92772585-F16B-D74D-F19F-1CB70B47FB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365" y="995939"/>
            <a:ext cx="3403600" cy="379412"/>
          </a:xfr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267453682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 not remove" hidden="1">
            <a:extLst>
              <a:ext uri="{FF2B5EF4-FFF2-40B4-BE49-F238E27FC236}">
                <a16:creationId xmlns:a16="http://schemas.microsoft.com/office/drawing/2014/main" id="{EB0F8F80-04B3-5A67-A043-5D0CB1F951DB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6933" cy="16933"/>
          </a:xfrm>
          <a:prstGeom prst="octagon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89"/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6291" y="197249"/>
            <a:ext cx="11416243" cy="464184"/>
          </a:xfrm>
          <a:prstGeom prst="rect">
            <a:avLst/>
          </a:prstGeom>
        </p:spPr>
        <p:txBody>
          <a:bodyPr spcFirstLastPara="1" wrap="square" lIns="0" tIns="36000" rIns="0" bIns="36000" anchor="ctr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0A54AF1A-0870-6BAF-85F8-0E61F9E5BF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86291" y="1206301"/>
            <a:ext cx="11422592" cy="483681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6291" y="843024"/>
            <a:ext cx="11416243" cy="295024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D6CD08BF-CEA6-F05F-6088-508E8CDB80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2482" y="261185"/>
            <a:ext cx="1030052" cy="381977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196235BB-B566-5BB9-8D2E-72B38675F45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6291" y="6513239"/>
            <a:ext cx="11416243" cy="295024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Google Shape;19;p4">
            <a:extLst>
              <a:ext uri="{FF2B5EF4-FFF2-40B4-BE49-F238E27FC236}">
                <a16:creationId xmlns:a16="http://schemas.microsoft.com/office/drawing/2014/main" id="{9A7E0CCE-6DCC-50AB-3761-0FD4FE831E6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070933" y="6513239"/>
            <a:ext cx="731600" cy="211032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>
            <a:lvl1pPr lvl="0">
              <a:buNone/>
              <a:defRPr sz="800" b="0" i="0">
                <a:solidFill>
                  <a:schemeClr val="tx1"/>
                </a:solidFill>
                <a:latin typeface="+mj-lt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7722612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92F845E-4928-E86F-86F9-150C6DF738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73999" y="769230"/>
            <a:ext cx="4639733" cy="5219700"/>
          </a:xfrm>
          <a:prstGeom prst="round2DiagRect">
            <a:avLst>
              <a:gd name="adj1" fmla="val 0"/>
              <a:gd name="adj2" fmla="val 0"/>
            </a:avLst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A916D8-F653-5144-F6D7-EF7984F9AF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A82DEC3-0062-ED76-7CCF-5686ED5833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-57153" y="6159260"/>
            <a:ext cx="12321541" cy="69873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C361E76-AAFF-B34B-DC89-0274DE8D00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5" y="576864"/>
            <a:ext cx="6241611" cy="379413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6A5F5A42-C786-382E-3DA7-DD111C3B1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8365" y="995939"/>
            <a:ext cx="3403600" cy="379412"/>
          </a:xfr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2" name="Graphic 9">
            <a:extLst>
              <a:ext uri="{FF2B5EF4-FFF2-40B4-BE49-F238E27FC236}">
                <a16:creationId xmlns:a16="http://schemas.microsoft.com/office/drawing/2014/main" id="{6BC537A6-4679-CEDD-35BF-8DAC79126E0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1065585" y="6360594"/>
            <a:ext cx="680483" cy="26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975557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0569" y="278518"/>
            <a:ext cx="11771309" cy="658487"/>
          </a:xfrm>
        </p:spPr>
        <p:txBody>
          <a:bodyPr anchor="t">
            <a:normAutofit/>
          </a:bodyPr>
          <a:lstStyle>
            <a:lvl1pPr>
              <a:defRPr sz="2909"/>
            </a:lvl1pPr>
          </a:lstStyle>
          <a:p>
            <a:pPr marL="0" marR="0" lvl="0" indent="0" algn="l" defTabSz="1152618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  <a:br>
              <a:rPr lang="en-US"/>
            </a:b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5A1AD-200F-4871-A1B4-D274BF249600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E0DE2-A13F-4C55-894C-6D030784414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4DC9A27-A90F-E285-CB3F-397B8D920A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0569" y="1722472"/>
            <a:ext cx="11771309" cy="2630089"/>
          </a:xfrm>
        </p:spPr>
        <p:txBody>
          <a:bodyPr>
            <a:normAutofit/>
          </a:bodyPr>
          <a:lstStyle>
            <a:lvl1pPr>
              <a:defRPr sz="1616"/>
            </a:lvl1pPr>
            <a:lvl2pPr marL="506682" indent="-287334">
              <a:buFont typeface="Montserrat Medium" pitchFamily="2" charset="0"/>
              <a:buChar char="‐"/>
              <a:defRPr sz="1455"/>
            </a:lvl2pPr>
            <a:lvl3pPr marL="695244" indent="-287334">
              <a:buFont typeface="Montserrat Medium" pitchFamily="2" charset="0"/>
              <a:buChar char="‐"/>
              <a:defRPr sz="1132"/>
            </a:lvl3pPr>
          </a:lstStyle>
          <a:p>
            <a:pPr lvl="0"/>
            <a:r>
              <a:rPr lang="en-US"/>
              <a:t>Bullet 1</a:t>
            </a:r>
          </a:p>
          <a:p>
            <a:pPr lvl="1"/>
            <a:r>
              <a:rPr lang="en-US"/>
              <a:t>Bullet 2</a:t>
            </a:r>
          </a:p>
          <a:p>
            <a:pPr lvl="2"/>
            <a:r>
              <a:rPr lang="en-US"/>
              <a:t>Bullet 3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926B1FE-B9B7-6214-1A3D-436162D7CA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0569" y="1110054"/>
            <a:ext cx="11771309" cy="451575"/>
          </a:xfrm>
          <a:solidFill>
            <a:srgbClr val="002060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939">
                <a:solidFill>
                  <a:schemeClr val="bg1"/>
                </a:solidFill>
              </a:defRPr>
            </a:lvl1pPr>
            <a:lvl2pPr marL="506682" indent="-287334">
              <a:buFont typeface="Montserrat Medium" pitchFamily="2" charset="0"/>
              <a:buChar char="‐"/>
              <a:defRPr sz="1616"/>
            </a:lvl2pPr>
            <a:lvl3pPr marL="695244" indent="-287334">
              <a:buFont typeface="Montserrat Medium" pitchFamily="2" charset="0"/>
              <a:buChar char="‐"/>
              <a:defRPr sz="1293"/>
            </a:lvl3pPr>
          </a:lstStyle>
          <a:p>
            <a:pPr lvl="0"/>
            <a:r>
              <a:rPr lang="en-US"/>
              <a:t>Sub-Title</a:t>
            </a:r>
          </a:p>
        </p:txBody>
      </p:sp>
    </p:spTree>
    <p:extLst>
      <p:ext uri="{BB962C8B-B14F-4D97-AF65-F5344CB8AC3E}">
        <p14:creationId xmlns:p14="http://schemas.microsoft.com/office/powerpoint/2010/main" val="230271981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, Sub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143" y="215728"/>
            <a:ext cx="10515600" cy="433159"/>
          </a:xfrm>
        </p:spPr>
        <p:txBody>
          <a:bodyPr>
            <a:noAutofit/>
          </a:bodyPr>
          <a:lstStyle>
            <a:lvl1pPr>
              <a:defRPr sz="2667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426" y="2103136"/>
            <a:ext cx="11491687" cy="42595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tabLst>
                <a:tab pos="3737940" algn="l"/>
              </a:tabLst>
              <a:defRPr sz="1867">
                <a:solidFill>
                  <a:schemeClr val="tx1"/>
                </a:solidFill>
                <a:latin typeface="Public Sans Light" panose="020B0604020202020204" charset="0"/>
              </a:defRPr>
            </a:lvl1pPr>
            <a:lvl2pPr marL="537620" indent="-228594"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tx1"/>
                </a:solidFill>
                <a:latin typeface="Public Sans Light" panose="020B0604020202020204" charset="0"/>
              </a:defRPr>
            </a:lvl2pPr>
            <a:lvl3pPr marL="842412" indent="-228594">
              <a:lnSpc>
                <a:spcPct val="100000"/>
              </a:lnSpc>
              <a:spcBef>
                <a:spcPts val="0"/>
              </a:spcBef>
              <a:defRPr sz="1467">
                <a:solidFill>
                  <a:schemeClr val="tx1"/>
                </a:solidFill>
                <a:latin typeface="Public Sans Light" panose="020B0604020202020204" charset="0"/>
              </a:defRPr>
            </a:lvl3pPr>
            <a:lvl4pPr marL="1147205" indent="-228594">
              <a:defRPr sz="1867">
                <a:solidFill>
                  <a:schemeClr val="tx1"/>
                </a:solidFill>
              </a:defRPr>
            </a:lvl4pPr>
            <a:lvl5pPr marL="1451997" indent="-228594">
              <a:defRPr sz="1867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29260" y="214762"/>
            <a:ext cx="892627" cy="433159"/>
          </a:xfrm>
          <a:prstGeom prst="rect">
            <a:avLst/>
          </a:prstGeom>
        </p:spPr>
        <p:txBody>
          <a:bodyPr/>
          <a:lstStyle>
            <a:lvl1pPr>
              <a:defRPr>
                <a:latin typeface="Montserrat Medium" pitchFamily="2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CFB8E92-E5E5-5346-202A-AD12F8AC175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388819" y="1618564"/>
            <a:ext cx="3429000" cy="177363"/>
          </a:xfrm>
          <a:prstGeom prst="rect">
            <a:avLst/>
          </a:prstGeom>
        </p:spPr>
      </p:pic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FC068A09-0200-4F0E-6D6E-079DCF4984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2143" y="1429668"/>
            <a:ext cx="11542487" cy="537216"/>
          </a:xfrm>
          <a:prstGeom prst="rect">
            <a:avLst/>
          </a:prstGeom>
          <a:solidFill>
            <a:srgbClr val="281978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133">
                <a:solidFill>
                  <a:schemeClr val="bg1"/>
                </a:solidFill>
                <a:latin typeface="Public Sans Light" panose="020B0604020202020204" charset="0"/>
              </a:defRPr>
            </a:lvl1pPr>
            <a:lvl2pPr marL="836063" indent="-474121">
              <a:buFont typeface="Montserrat Medium" pitchFamily="2" charset="0"/>
              <a:buChar char="‐"/>
              <a:defRPr sz="2667"/>
            </a:lvl2pPr>
            <a:lvl3pPr marL="1147205" indent="-474121">
              <a:buFont typeface="Montserrat Medium" pitchFamily="2" charset="0"/>
              <a:buChar char="‐"/>
              <a:defRPr sz="2133"/>
            </a:lvl3pPr>
          </a:lstStyle>
          <a:p>
            <a:pPr lvl="0"/>
            <a:r>
              <a:rPr lang="en-US"/>
              <a:t>Sub-Title</a:t>
            </a:r>
          </a:p>
        </p:txBody>
      </p:sp>
      <p:sp>
        <p:nvSpPr>
          <p:cNvPr id="5" name="Content Placeholder 11">
            <a:extLst>
              <a:ext uri="{FF2B5EF4-FFF2-40B4-BE49-F238E27FC236}">
                <a16:creationId xmlns:a16="http://schemas.microsoft.com/office/drawing/2014/main" id="{24758182-7A64-6589-90E6-36ACCC3C0DA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79401" y="767620"/>
            <a:ext cx="11542487" cy="61240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>
                <a:solidFill>
                  <a:schemeClr val="tx1"/>
                </a:solidFill>
                <a:latin typeface="Montserrat Medium" pitchFamily="2" charset="0"/>
              </a:defRPr>
            </a:lvl1pPr>
          </a:lstStyle>
          <a:p>
            <a:pPr lvl="0"/>
            <a:r>
              <a:rPr lang="en-US"/>
              <a:t>Click to edit Slide</a:t>
            </a:r>
          </a:p>
        </p:txBody>
      </p:sp>
      <p:sp>
        <p:nvSpPr>
          <p:cNvPr id="15" name="Google Shape;34;p28">
            <a:extLst>
              <a:ext uri="{FF2B5EF4-FFF2-40B4-BE49-F238E27FC236}">
                <a16:creationId xmlns:a16="http://schemas.microsoft.com/office/drawing/2014/main" id="{197EB356-D86E-98E4-1362-01DBFB7A8B64}"/>
              </a:ext>
            </a:extLst>
          </p:cNvPr>
          <p:cNvSpPr/>
          <p:nvPr userDrawn="1"/>
        </p:nvSpPr>
        <p:spPr>
          <a:xfrm>
            <a:off x="-812" y="6612834"/>
            <a:ext cx="4787807" cy="24617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121899" tIns="60935" rIns="121899" bIns="60935" anchor="t" anchorCtr="0" compatLnSpc="1">
            <a:spAutoFit/>
          </a:bodyPr>
          <a:lstStyle/>
          <a:p>
            <a:pPr defTabSz="121908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">
                <a:solidFill>
                  <a:srgbClr val="8080AE"/>
                </a:solidFill>
              </a:rPr>
              <a:t>Copyright © 2025 Euna. This information is confidential. All rights reserved.</a:t>
            </a:r>
            <a:endParaRPr lang="en-US" sz="1200">
              <a:solidFill>
                <a:srgbClr val="8080A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969248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6A82DEC3-0062-ED76-7CCF-5686ED583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-57153" y="6159260"/>
            <a:ext cx="12321541" cy="69873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3F7E91F-7BE4-0D65-52EC-8C592E34562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065585" y="6360594"/>
            <a:ext cx="680483" cy="267468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A367A014-8684-5381-0E8F-89E0BC7AEB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69095" y="1741103"/>
            <a:ext cx="1032923" cy="861775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01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A112DF42-AAF6-80C9-3FC1-E17EA0F50F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73726" y="1813744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A1F6D2B2-E5BF-7057-EEF7-F935CCDBF6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73726" y="2183076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DECDEC0E-47CA-16CA-FCE2-20D5A9DBD9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69095" y="2770785"/>
            <a:ext cx="1032923" cy="861775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02</a:t>
            </a:r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4AC9F748-F6F7-294A-92A3-3262B1DC8DE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73726" y="2843426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463840EF-631F-0E6D-23A7-31137D4AD4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73726" y="3212757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30" name="Text Placeholder 23">
            <a:extLst>
              <a:ext uri="{FF2B5EF4-FFF2-40B4-BE49-F238E27FC236}">
                <a16:creationId xmlns:a16="http://schemas.microsoft.com/office/drawing/2014/main" id="{90C64170-6536-6ECB-3E55-7415B1161B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69095" y="3785409"/>
            <a:ext cx="1032923" cy="861775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03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B40ACF7A-FBB5-B222-5541-320F29B2995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73726" y="3858051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:a16="http://schemas.microsoft.com/office/drawing/2014/main" id="{34EE9EF3-DA28-1377-3C11-102017911C0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273726" y="4227383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:a16="http://schemas.microsoft.com/office/drawing/2014/main" id="{1B783AB0-4FB0-AD3F-C29B-1187A500066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69095" y="4815090"/>
            <a:ext cx="1032923" cy="4937760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04</a:t>
            </a:r>
          </a:p>
        </p:txBody>
      </p:sp>
      <p:sp>
        <p:nvSpPr>
          <p:cNvPr id="34" name="Text Placeholder 23">
            <a:extLst>
              <a:ext uri="{FF2B5EF4-FFF2-40B4-BE49-F238E27FC236}">
                <a16:creationId xmlns:a16="http://schemas.microsoft.com/office/drawing/2014/main" id="{3466CEA4-5074-735D-30B7-422E47E76C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73726" y="4887731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35" name="Text Placeholder 23">
            <a:extLst>
              <a:ext uri="{FF2B5EF4-FFF2-40B4-BE49-F238E27FC236}">
                <a16:creationId xmlns:a16="http://schemas.microsoft.com/office/drawing/2014/main" id="{CEA1F3A8-7E62-8665-C06F-25986DF9ED5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73726" y="5257064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36" name="Text Placeholder 23">
            <a:extLst>
              <a:ext uri="{FF2B5EF4-FFF2-40B4-BE49-F238E27FC236}">
                <a16:creationId xmlns:a16="http://schemas.microsoft.com/office/drawing/2014/main" id="{223F010E-C5EA-2D04-8B06-A2ED64E24CC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26695" y="1741103"/>
            <a:ext cx="1032923" cy="861775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05</a:t>
            </a:r>
          </a:p>
        </p:txBody>
      </p:sp>
      <p:sp>
        <p:nvSpPr>
          <p:cNvPr id="37" name="Text Placeholder 23">
            <a:extLst>
              <a:ext uri="{FF2B5EF4-FFF2-40B4-BE49-F238E27FC236}">
                <a16:creationId xmlns:a16="http://schemas.microsoft.com/office/drawing/2014/main" id="{2AC6095E-7E90-3515-F238-82CE7A06EFD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31326" y="1813744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38" name="Text Placeholder 23">
            <a:extLst>
              <a:ext uri="{FF2B5EF4-FFF2-40B4-BE49-F238E27FC236}">
                <a16:creationId xmlns:a16="http://schemas.microsoft.com/office/drawing/2014/main" id="{139B3295-1E64-2627-1F1F-6404771F78B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31326" y="2183076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39" name="Text Placeholder 23">
            <a:extLst>
              <a:ext uri="{FF2B5EF4-FFF2-40B4-BE49-F238E27FC236}">
                <a16:creationId xmlns:a16="http://schemas.microsoft.com/office/drawing/2014/main" id="{7AD9A660-7ACF-E5DB-536A-223E3355B72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826695" y="2770785"/>
            <a:ext cx="1032923" cy="861775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06</a:t>
            </a:r>
          </a:p>
        </p:txBody>
      </p:sp>
      <p:sp>
        <p:nvSpPr>
          <p:cNvPr id="40" name="Text Placeholder 23">
            <a:extLst>
              <a:ext uri="{FF2B5EF4-FFF2-40B4-BE49-F238E27FC236}">
                <a16:creationId xmlns:a16="http://schemas.microsoft.com/office/drawing/2014/main" id="{DCAF750B-DDBA-B09B-1846-319D16E0D68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31326" y="2843426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41" name="Text Placeholder 23">
            <a:extLst>
              <a:ext uri="{FF2B5EF4-FFF2-40B4-BE49-F238E27FC236}">
                <a16:creationId xmlns:a16="http://schemas.microsoft.com/office/drawing/2014/main" id="{A1DCD448-7E2A-5306-6D02-84A4AA2E725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931326" y="3212757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42" name="Text Placeholder 23">
            <a:extLst>
              <a:ext uri="{FF2B5EF4-FFF2-40B4-BE49-F238E27FC236}">
                <a16:creationId xmlns:a16="http://schemas.microsoft.com/office/drawing/2014/main" id="{FE8617DF-66D0-8D98-2397-30D41511B78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826695" y="3785409"/>
            <a:ext cx="1032923" cy="861775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07</a:t>
            </a:r>
          </a:p>
        </p:txBody>
      </p:sp>
      <p:sp>
        <p:nvSpPr>
          <p:cNvPr id="43" name="Text Placeholder 23">
            <a:extLst>
              <a:ext uri="{FF2B5EF4-FFF2-40B4-BE49-F238E27FC236}">
                <a16:creationId xmlns:a16="http://schemas.microsoft.com/office/drawing/2014/main" id="{E506FF5C-2D01-523D-0F4D-38BEDB77D3C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31326" y="3858051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44" name="Text Placeholder 23">
            <a:extLst>
              <a:ext uri="{FF2B5EF4-FFF2-40B4-BE49-F238E27FC236}">
                <a16:creationId xmlns:a16="http://schemas.microsoft.com/office/drawing/2014/main" id="{11113515-EAB4-795D-D3C9-1D8674503FE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31326" y="4227383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45" name="Text Placeholder 23">
            <a:extLst>
              <a:ext uri="{FF2B5EF4-FFF2-40B4-BE49-F238E27FC236}">
                <a16:creationId xmlns:a16="http://schemas.microsoft.com/office/drawing/2014/main" id="{F4F7FFAF-053C-2D35-0894-AE3945315F0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826695" y="4815090"/>
            <a:ext cx="1032923" cy="4937760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08</a:t>
            </a:r>
          </a:p>
        </p:txBody>
      </p:sp>
      <p:sp>
        <p:nvSpPr>
          <p:cNvPr id="46" name="Text Placeholder 23">
            <a:extLst>
              <a:ext uri="{FF2B5EF4-FFF2-40B4-BE49-F238E27FC236}">
                <a16:creationId xmlns:a16="http://schemas.microsoft.com/office/drawing/2014/main" id="{11DE1129-5659-DFD0-0811-AC52460CA7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931326" y="4887731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47" name="Text Placeholder 23">
            <a:extLst>
              <a:ext uri="{FF2B5EF4-FFF2-40B4-BE49-F238E27FC236}">
                <a16:creationId xmlns:a16="http://schemas.microsoft.com/office/drawing/2014/main" id="{3E71F5E8-B2D9-6CFC-BB7B-729D228C23C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31326" y="5257064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50" name="Slide Number Placeholder 2">
            <a:extLst>
              <a:ext uri="{FF2B5EF4-FFF2-40B4-BE49-F238E27FC236}">
                <a16:creationId xmlns:a16="http://schemas.microsoft.com/office/drawing/2014/main" id="{279635A6-1599-D799-BA37-866491B80E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24591" y="75702"/>
            <a:ext cx="716812" cy="321865"/>
          </a:xfrm>
        </p:spPr>
        <p:txBody>
          <a:bodyPr/>
          <a:lstStyle/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240D81-E6D7-C33C-8C48-E3A29785CC31}"/>
              </a:ext>
            </a:extLst>
          </p:cNvPr>
          <p:cNvSpPr txBox="1"/>
          <p:nvPr/>
        </p:nvSpPr>
        <p:spPr>
          <a:xfrm>
            <a:off x="613955" y="397568"/>
            <a:ext cx="2168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0" i="0" u="none" strike="noStrike" cap="none">
                <a:solidFill>
                  <a:schemeClr val="tx1"/>
                </a:solidFill>
                <a:latin typeface="Montserrat Medium" panose="00000600000000000000" pitchFamily="50" charset="0"/>
                <a:cs typeface="Arial"/>
                <a:sym typeface="Arial"/>
              </a:rPr>
              <a:t>Agenda</a:t>
            </a:r>
            <a:endParaRPr lang="en-US" sz="2400" b="0" i="0" u="none" strike="noStrike" cap="none">
              <a:solidFill>
                <a:schemeClr val="tx1"/>
              </a:solidFill>
              <a:latin typeface="Montserrat Medium" panose="00000600000000000000" pitchFamily="50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330646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92F845E-4928-E86F-86F9-150C6DF738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73999" y="769230"/>
            <a:ext cx="4639733" cy="5219700"/>
          </a:xfrm>
          <a:prstGeom prst="round2DiagRect">
            <a:avLst>
              <a:gd name="adj1" fmla="val 0"/>
              <a:gd name="adj2" fmla="val 0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A916D8-F653-5144-F6D7-EF7984F9AF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A82DEC3-0062-ED76-7CCF-5686ED5833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-57155" y="6659543"/>
            <a:ext cx="12321541" cy="26746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C361E76-AAFF-B34B-DC89-0274DE8D00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7" y="576866"/>
            <a:ext cx="6241611" cy="379413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6A5F5A42-C786-382E-3DA7-DD111C3B1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8365" y="995939"/>
            <a:ext cx="3403600" cy="379412"/>
          </a:xfr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F145AF-8DEE-6771-7C5F-12576720DBD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998200" y="6156881"/>
            <a:ext cx="943203" cy="37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54809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8_Simple Whit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A916D8-F653-5144-F6D7-EF7984F9AF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A82DEC3-0062-ED76-7CCF-5686ED58338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731309" y="1303483"/>
            <a:ext cx="2777706" cy="143675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478A9DC-4DF5-EC5F-B553-306EEBCE64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7838" y="2252719"/>
            <a:ext cx="11287125" cy="1496322"/>
          </a:xfrm>
        </p:spPr>
        <p:txBody>
          <a:bodyPr>
            <a:normAutofit/>
          </a:bodyPr>
          <a:lstStyle>
            <a:lvl1pPr>
              <a:defRPr sz="1200">
                <a:solidFill>
                  <a:srgbClr val="000000"/>
                </a:solidFill>
              </a:defRPr>
            </a:lvl1pPr>
            <a:lvl2pPr>
              <a:defRPr sz="12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200">
                <a:solidFill>
                  <a:srgbClr val="000000"/>
                </a:solidFill>
              </a:defRPr>
            </a:lvl4pPr>
            <a:lvl5pPr>
              <a:defRPr sz="12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C707A63-CDA4-4A52-7981-E674AA1C48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5" y="576864"/>
            <a:ext cx="6241611" cy="379413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BC9025D-D243-F6BC-10B8-9C7516C6CF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365" y="995938"/>
            <a:ext cx="3403600" cy="379412"/>
          </a:xfr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2" name="Graphic 3">
            <a:extLst>
              <a:ext uri="{FF2B5EF4-FFF2-40B4-BE49-F238E27FC236}">
                <a16:creationId xmlns:a16="http://schemas.microsoft.com/office/drawing/2014/main" id="{771014BE-E473-8EBD-2E63-BD205461DE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065585" y="6360593"/>
            <a:ext cx="680483" cy="26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228839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894872" y="5335009"/>
            <a:ext cx="4402256" cy="66062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 algn="ctr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b="0" i="0">
                <a:solidFill>
                  <a:schemeClr val="accent1"/>
                </a:solidFill>
                <a:latin typeface="Public Sans Light" pitchFamily="2" charset="77"/>
                <a:cs typeface="Arial" panose="020B0604020202020204" pitchFamily="34" charset="0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en-CA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2010" y="2223421"/>
            <a:ext cx="5707985" cy="2376859"/>
          </a:xfrm>
        </p:spPr>
        <p:txBody>
          <a:bodyPr anchor="t">
            <a:normAutofit/>
          </a:bodyPr>
          <a:lstStyle>
            <a:lvl1pPr algn="ctr">
              <a:lnSpc>
                <a:spcPts val="4000"/>
              </a:lnSpc>
              <a:defRPr sz="4000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F6456D-7318-47FB-64D9-EE79A1619826}"/>
              </a:ext>
            </a:extLst>
          </p:cNvPr>
          <p:cNvSpPr txBox="1"/>
          <p:nvPr userDrawn="1"/>
        </p:nvSpPr>
        <p:spPr>
          <a:xfrm>
            <a:off x="402013" y="137087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334189416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6EB25-5A68-A9A9-4F2D-88278847CE05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 hasCustomPrompt="1"/>
          </p:nvPr>
        </p:nvSpPr>
        <p:spPr>
          <a:xfrm>
            <a:off x="6737855" y="1040232"/>
            <a:ext cx="4497048" cy="376115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800" b="0" i="0">
                <a:solidFill>
                  <a:schemeClr val="bg1"/>
                </a:solidFill>
                <a:latin typeface="Montserrat" pitchFamily="2" charset="77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CA"/>
              <a:t>ASDASD</a:t>
            </a:r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737855" y="5226379"/>
            <a:ext cx="4497048" cy="1271832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 lang="en-CA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F881527B-B5CE-8BF1-0643-060070A5D8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9823" y="1123171"/>
            <a:ext cx="3553892" cy="13179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B60BDA-9B0F-E62A-322F-168A5CB8E799}"/>
              </a:ext>
            </a:extLst>
          </p:cNvPr>
          <p:cNvSpPr/>
          <p:nvPr userDrawn="1"/>
        </p:nvSpPr>
        <p:spPr>
          <a:xfrm>
            <a:off x="3048000" y="5128184"/>
            <a:ext cx="3048000" cy="17298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3016A48-BA41-1941-3498-59363C182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128184"/>
            <a:ext cx="3048000" cy="172981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5FA6C6-1893-F6FA-30A5-DD8D43DF67F7}"/>
              </a:ext>
            </a:extLst>
          </p:cNvPr>
          <p:cNvSpPr/>
          <p:nvPr userDrawn="1"/>
        </p:nvSpPr>
        <p:spPr>
          <a:xfrm>
            <a:off x="0" y="3398365"/>
            <a:ext cx="3048000" cy="17298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76A20D02-F9F2-9AE3-3D02-08DE61E30CB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48000" y="3398365"/>
            <a:ext cx="3048000" cy="172981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86399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 hasCustomPrompt="1"/>
          </p:nvPr>
        </p:nvSpPr>
        <p:spPr>
          <a:xfrm>
            <a:off x="389467" y="789519"/>
            <a:ext cx="4546600" cy="344154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800" b="0" i="0">
                <a:latin typeface="Montserrat" pitchFamily="2" charset="77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CA"/>
              <a:t>ASDASD</a:t>
            </a:r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4243" y="5920034"/>
            <a:ext cx="4521824" cy="546385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333" b="0" i="0">
                <a:solidFill>
                  <a:schemeClr val="dk1"/>
                </a:solidFill>
                <a:latin typeface="Public Sans Light" pitchFamily="2" charset="77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 lang="en-C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C6EB25-5A68-A9A9-4F2D-88278847CE05}"/>
              </a:ext>
            </a:extLst>
          </p:cNvPr>
          <p:cNvSpPr/>
          <p:nvPr userDrawn="1"/>
        </p:nvSpPr>
        <p:spPr>
          <a:xfrm>
            <a:off x="5337603" y="3427200"/>
            <a:ext cx="6854399" cy="343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3016A48-BA41-1941-3498-59363C182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64800" y="0"/>
            <a:ext cx="3427200" cy="3427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pic>
        <p:nvPicPr>
          <p:cNvPr id="14" name="Picture 1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7666037-91E2-9F1C-77CF-615C9339B5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14242" y="4567603"/>
            <a:ext cx="3101121" cy="1149999"/>
          </a:xfrm>
          <a:prstGeom prst="rect">
            <a:avLst/>
          </a:prstGeo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308D79E9-09FB-85ED-C318-F1DE44285E2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28361" y="708221"/>
            <a:ext cx="2847584" cy="1877483"/>
          </a:xfrm>
          <a:prstGeom prst="rect">
            <a:avLst/>
          </a:prstGeom>
        </p:spPr>
        <p:txBody>
          <a:bodyPr/>
          <a:lstStyle>
            <a:lvl1pPr algn="ctr">
              <a:defRPr b="0" i="0">
                <a:latin typeface="Montserrat" pitchFamily="2" charset="77"/>
              </a:defRPr>
            </a:lvl1pPr>
            <a:lvl2pPr>
              <a:defRPr b="0" i="0">
                <a:latin typeface="Montserrat" pitchFamily="2" charset="77"/>
              </a:defRPr>
            </a:lvl2pPr>
            <a:lvl3pPr>
              <a:defRPr b="0" i="0">
                <a:latin typeface="Montserrat" pitchFamily="2" charset="77"/>
              </a:defRPr>
            </a:lvl3pPr>
            <a:lvl4pPr>
              <a:defRPr b="0" i="0">
                <a:latin typeface="Montserrat" pitchFamily="2" charset="77"/>
              </a:defRPr>
            </a:lvl4pPr>
            <a:lvl5pPr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/>
              <a:t>Trustworthy </a:t>
            </a:r>
            <a:br>
              <a:rPr lang="en-US"/>
            </a:br>
            <a:r>
              <a:rPr lang="en-US"/>
              <a:t>Purpose-Built</a:t>
            </a:r>
          </a:p>
          <a:p>
            <a:pPr lvl="0"/>
            <a:r>
              <a:rPr lang="en-US"/>
              <a:t>People-Focused</a:t>
            </a:r>
          </a:p>
          <a:p>
            <a:pPr lvl="0"/>
            <a:r>
              <a:rPr lang="en-US"/>
              <a:t>Customer Centric</a:t>
            </a:r>
          </a:p>
          <a:p>
            <a:pPr lvl="0"/>
            <a:r>
              <a:rPr lang="en-US"/>
              <a:t>Dependable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FB9798CD-2A32-EB91-1DE7-823DA95C79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28361" y="2846919"/>
            <a:ext cx="2847584" cy="4191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333" b="0" i="0">
                <a:solidFill>
                  <a:schemeClr val="tx2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KEY THEMES</a:t>
            </a:r>
          </a:p>
        </p:txBody>
      </p:sp>
    </p:spTree>
    <p:extLst>
      <p:ext uri="{BB962C8B-B14F-4D97-AF65-F5344CB8AC3E}">
        <p14:creationId xmlns:p14="http://schemas.microsoft.com/office/powerpoint/2010/main" val="3171993020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894872" y="5335009"/>
            <a:ext cx="4402256" cy="66062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 algn="ctr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b="0" i="0">
                <a:solidFill>
                  <a:schemeClr val="accent1"/>
                </a:solidFill>
                <a:latin typeface="Public Sans Light" pitchFamily="2" charset="77"/>
                <a:cs typeface="Arial" panose="020B0604020202020204" pitchFamily="34" charset="0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en-CA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2010" y="2223421"/>
            <a:ext cx="5707985" cy="2376859"/>
          </a:xfrm>
        </p:spPr>
        <p:txBody>
          <a:bodyPr anchor="t">
            <a:normAutofit/>
          </a:bodyPr>
          <a:lstStyle>
            <a:lvl1pPr algn="ctr">
              <a:lnSpc>
                <a:spcPts val="4000"/>
              </a:lnSpc>
              <a:defRPr sz="4000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F6456D-7318-47FB-64D9-EE79A1619826}"/>
              </a:ext>
            </a:extLst>
          </p:cNvPr>
          <p:cNvSpPr txBox="1"/>
          <p:nvPr userDrawn="1"/>
        </p:nvSpPr>
        <p:spPr>
          <a:xfrm>
            <a:off x="402013" y="137087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18762599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2" y="0"/>
            <a:ext cx="592003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510780" y="1453691"/>
            <a:ext cx="4402256" cy="474014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b="0" i="0">
                <a:solidFill>
                  <a:srgbClr val="000000"/>
                </a:solidFill>
                <a:latin typeface="Public Sans Light" pitchFamily="2" charset="77"/>
                <a:cs typeface="Arial" panose="020B0604020202020204" pitchFamily="34" charset="0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333"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10779" y="120149"/>
            <a:ext cx="4402256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FCFCBB3-D604-8E6D-0648-BD25B3F743EA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469" y="1453691"/>
            <a:ext cx="3695481" cy="1218479"/>
          </a:xfrm>
        </p:spPr>
        <p:txBody>
          <a:bodyPr anchor="t">
            <a:normAutofit/>
          </a:bodyPr>
          <a:lstStyle>
            <a:lvl1pPr>
              <a:lnSpc>
                <a:spcPts val="2667"/>
              </a:lnSpc>
              <a:defRPr sz="2667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52F19F-0741-EF4F-E037-D3FFEAC5D455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722913-ED7A-9DFA-0537-52CE4E72C877}"/>
              </a:ext>
            </a:extLst>
          </p:cNvPr>
          <p:cNvSpPr txBox="1"/>
          <p:nvPr userDrawn="1"/>
        </p:nvSpPr>
        <p:spPr>
          <a:xfrm>
            <a:off x="402013" y="137087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64162863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2" y="0"/>
            <a:ext cx="592003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510780" y="1453691"/>
            <a:ext cx="4402256" cy="474014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b="0" i="0">
                <a:solidFill>
                  <a:srgbClr val="000000"/>
                </a:solidFill>
                <a:latin typeface="Public Sans Light" pitchFamily="2" charset="77"/>
                <a:cs typeface="Arial" panose="020B0604020202020204" pitchFamily="34" charset="0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333"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10779" y="120149"/>
            <a:ext cx="4402256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FCFCBB3-D604-8E6D-0648-BD25B3F743EA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469" y="1453691"/>
            <a:ext cx="3695481" cy="1218479"/>
          </a:xfrm>
        </p:spPr>
        <p:txBody>
          <a:bodyPr anchor="t">
            <a:normAutofit/>
          </a:bodyPr>
          <a:lstStyle>
            <a:lvl1pPr>
              <a:lnSpc>
                <a:spcPts val="2667"/>
              </a:lnSpc>
              <a:defRPr sz="2667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4296DB-D1A1-9975-AD4D-62C8A942F742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D57B2A-C91E-9295-FA42-AD12C4723D0C}"/>
              </a:ext>
            </a:extLst>
          </p:cNvPr>
          <p:cNvSpPr txBox="1"/>
          <p:nvPr userDrawn="1"/>
        </p:nvSpPr>
        <p:spPr>
          <a:xfrm>
            <a:off x="402013" y="137087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28210272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2" y="0"/>
            <a:ext cx="592003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467" y="1453691"/>
            <a:ext cx="5043924" cy="4801337"/>
          </a:xfrm>
        </p:spPr>
        <p:txBody>
          <a:bodyPr anchor="t">
            <a:noAutofit/>
          </a:bodyPr>
          <a:lstStyle>
            <a:lvl1pPr>
              <a:lnSpc>
                <a:spcPts val="4800"/>
              </a:lnSpc>
              <a:defRPr sz="4800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18547EBF-0BE3-EE95-3479-3F729F45E00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20034" y="1800"/>
            <a:ext cx="6271967" cy="6856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54E670-BB59-256F-8B3A-9D40066FB9AF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9A73E6-DC54-33E1-14FB-CEB53D3E720B}"/>
              </a:ext>
            </a:extLst>
          </p:cNvPr>
          <p:cNvSpPr txBox="1"/>
          <p:nvPr userDrawn="1"/>
        </p:nvSpPr>
        <p:spPr>
          <a:xfrm>
            <a:off x="402013" y="137087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393221458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6EB25-5A68-A9A9-4F2D-88278847CE05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 hasCustomPrompt="1"/>
          </p:nvPr>
        </p:nvSpPr>
        <p:spPr>
          <a:xfrm>
            <a:off x="6737855" y="1040232"/>
            <a:ext cx="4497048" cy="376115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800" b="0" i="0">
                <a:solidFill>
                  <a:schemeClr val="bg1"/>
                </a:solidFill>
                <a:latin typeface="Montserrat" pitchFamily="2" charset="77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CA"/>
              <a:t>ASDASD</a:t>
            </a:r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737855" y="5226379"/>
            <a:ext cx="4497048" cy="1271832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 lang="en-CA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F881527B-B5CE-8BF1-0643-060070A5D8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9823" y="1123171"/>
            <a:ext cx="3553892" cy="13179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B60BDA-9B0F-E62A-322F-168A5CB8E799}"/>
              </a:ext>
            </a:extLst>
          </p:cNvPr>
          <p:cNvSpPr/>
          <p:nvPr userDrawn="1"/>
        </p:nvSpPr>
        <p:spPr>
          <a:xfrm>
            <a:off x="3048000" y="5128184"/>
            <a:ext cx="3048000" cy="17298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3016A48-BA41-1941-3498-59363C182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128184"/>
            <a:ext cx="3048000" cy="172981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5FA6C6-1893-F6FA-30A5-DD8D43DF67F7}"/>
              </a:ext>
            </a:extLst>
          </p:cNvPr>
          <p:cNvSpPr/>
          <p:nvPr userDrawn="1"/>
        </p:nvSpPr>
        <p:spPr>
          <a:xfrm>
            <a:off x="0" y="3398365"/>
            <a:ext cx="3048000" cy="17298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76A20D02-F9F2-9AE3-3D02-08DE61E30CB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48000" y="3398365"/>
            <a:ext cx="3048000" cy="172981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861402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 hasCustomPrompt="1"/>
          </p:nvPr>
        </p:nvSpPr>
        <p:spPr>
          <a:xfrm>
            <a:off x="389467" y="789519"/>
            <a:ext cx="4546600" cy="344154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800" b="0" i="0">
                <a:latin typeface="Montserrat" pitchFamily="2" charset="77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CA"/>
              <a:t>ASDASD</a:t>
            </a:r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4243" y="5920034"/>
            <a:ext cx="4521824" cy="546385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333" b="0" i="0">
                <a:solidFill>
                  <a:schemeClr val="dk1"/>
                </a:solidFill>
                <a:latin typeface="Public Sans Light" pitchFamily="2" charset="77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 lang="en-C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C6EB25-5A68-A9A9-4F2D-88278847CE05}"/>
              </a:ext>
            </a:extLst>
          </p:cNvPr>
          <p:cNvSpPr/>
          <p:nvPr userDrawn="1"/>
        </p:nvSpPr>
        <p:spPr>
          <a:xfrm>
            <a:off x="5337603" y="3427200"/>
            <a:ext cx="6854399" cy="343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3016A48-BA41-1941-3498-59363C182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64800" y="0"/>
            <a:ext cx="3427200" cy="3427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pic>
        <p:nvPicPr>
          <p:cNvPr id="14" name="Picture 1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7666037-91E2-9F1C-77CF-615C9339B5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14242" y="4567603"/>
            <a:ext cx="3101121" cy="1149999"/>
          </a:xfrm>
          <a:prstGeom prst="rect">
            <a:avLst/>
          </a:prstGeo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308D79E9-09FB-85ED-C318-F1DE44285E2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28361" y="708221"/>
            <a:ext cx="2847584" cy="1877483"/>
          </a:xfrm>
          <a:prstGeom prst="rect">
            <a:avLst/>
          </a:prstGeom>
        </p:spPr>
        <p:txBody>
          <a:bodyPr/>
          <a:lstStyle>
            <a:lvl1pPr algn="ctr">
              <a:defRPr b="0" i="0">
                <a:latin typeface="Montserrat" pitchFamily="2" charset="77"/>
              </a:defRPr>
            </a:lvl1pPr>
            <a:lvl2pPr>
              <a:defRPr b="0" i="0">
                <a:latin typeface="Montserrat" pitchFamily="2" charset="77"/>
              </a:defRPr>
            </a:lvl2pPr>
            <a:lvl3pPr>
              <a:defRPr b="0" i="0">
                <a:latin typeface="Montserrat" pitchFamily="2" charset="77"/>
              </a:defRPr>
            </a:lvl3pPr>
            <a:lvl4pPr>
              <a:defRPr b="0" i="0">
                <a:latin typeface="Montserrat" pitchFamily="2" charset="77"/>
              </a:defRPr>
            </a:lvl4pPr>
            <a:lvl5pPr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/>
              <a:t>Trustworthy </a:t>
            </a:r>
            <a:br>
              <a:rPr lang="en-US"/>
            </a:br>
            <a:r>
              <a:rPr lang="en-US"/>
              <a:t>Purpose-Built</a:t>
            </a:r>
          </a:p>
          <a:p>
            <a:pPr lvl="0"/>
            <a:r>
              <a:rPr lang="en-US"/>
              <a:t>People-Focused</a:t>
            </a:r>
          </a:p>
          <a:p>
            <a:pPr lvl="0"/>
            <a:r>
              <a:rPr lang="en-US"/>
              <a:t>Customer Centric</a:t>
            </a:r>
          </a:p>
          <a:p>
            <a:pPr lvl="0"/>
            <a:r>
              <a:rPr lang="en-US"/>
              <a:t>Dependable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FB9798CD-2A32-EB91-1DE7-823DA95C79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28361" y="2846919"/>
            <a:ext cx="2847584" cy="4191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333" b="0" i="0">
                <a:solidFill>
                  <a:schemeClr val="tx2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KEY THEMES</a:t>
            </a:r>
          </a:p>
        </p:txBody>
      </p:sp>
    </p:spTree>
    <p:extLst>
      <p:ext uri="{BB962C8B-B14F-4D97-AF65-F5344CB8AC3E}">
        <p14:creationId xmlns:p14="http://schemas.microsoft.com/office/powerpoint/2010/main" val="377888282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894872" y="5335009"/>
            <a:ext cx="4402256" cy="66062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 algn="ctr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b="0" i="0">
                <a:solidFill>
                  <a:schemeClr val="accent1"/>
                </a:solidFill>
                <a:latin typeface="Public Sans Light" pitchFamily="2" charset="77"/>
                <a:cs typeface="Arial" panose="020B0604020202020204" pitchFamily="34" charset="0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en-CA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2010" y="2223421"/>
            <a:ext cx="5707985" cy="2376859"/>
          </a:xfrm>
        </p:spPr>
        <p:txBody>
          <a:bodyPr anchor="t">
            <a:normAutofit/>
          </a:bodyPr>
          <a:lstStyle>
            <a:lvl1pPr algn="ctr">
              <a:lnSpc>
                <a:spcPts val="4000"/>
              </a:lnSpc>
              <a:defRPr sz="4000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F6456D-7318-47FB-64D9-EE79A1619826}"/>
              </a:ext>
            </a:extLst>
          </p:cNvPr>
          <p:cNvSpPr txBox="1"/>
          <p:nvPr userDrawn="1"/>
        </p:nvSpPr>
        <p:spPr>
          <a:xfrm>
            <a:off x="402013" y="137087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13799623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2" y="0"/>
            <a:ext cx="592003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510780" y="1453691"/>
            <a:ext cx="4402256" cy="474014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b="0" i="0">
                <a:solidFill>
                  <a:srgbClr val="000000"/>
                </a:solidFill>
                <a:latin typeface="Public Sans Light" pitchFamily="2" charset="77"/>
                <a:cs typeface="Arial" panose="020B0604020202020204" pitchFamily="34" charset="0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333"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10779" y="120149"/>
            <a:ext cx="4402256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FCFCBB3-D604-8E6D-0648-BD25B3F743EA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469" y="1453691"/>
            <a:ext cx="3695481" cy="1218479"/>
          </a:xfrm>
        </p:spPr>
        <p:txBody>
          <a:bodyPr anchor="t">
            <a:normAutofit/>
          </a:bodyPr>
          <a:lstStyle>
            <a:lvl1pPr>
              <a:lnSpc>
                <a:spcPts val="2667"/>
              </a:lnSpc>
              <a:defRPr sz="2667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4296DB-D1A1-9975-AD4D-62C8A942F742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D57B2A-C91E-9295-FA42-AD12C4723D0C}"/>
              </a:ext>
            </a:extLst>
          </p:cNvPr>
          <p:cNvSpPr txBox="1"/>
          <p:nvPr userDrawn="1"/>
        </p:nvSpPr>
        <p:spPr>
          <a:xfrm>
            <a:off x="402013" y="137087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814226059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2" y="0"/>
            <a:ext cx="592003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467" y="1453691"/>
            <a:ext cx="5043924" cy="4801337"/>
          </a:xfrm>
        </p:spPr>
        <p:txBody>
          <a:bodyPr anchor="t">
            <a:noAutofit/>
          </a:bodyPr>
          <a:lstStyle>
            <a:lvl1pPr>
              <a:lnSpc>
                <a:spcPts val="4800"/>
              </a:lnSpc>
              <a:defRPr sz="4800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18547EBF-0BE3-EE95-3479-3F729F45E00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20034" y="1800"/>
            <a:ext cx="6271967" cy="6856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54E670-BB59-256F-8B3A-9D40066FB9AF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9A73E6-DC54-33E1-14FB-CEB53D3E720B}"/>
              </a:ext>
            </a:extLst>
          </p:cNvPr>
          <p:cNvSpPr txBox="1"/>
          <p:nvPr userDrawn="1"/>
        </p:nvSpPr>
        <p:spPr>
          <a:xfrm>
            <a:off x="402013" y="137087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4151126397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389467" y="789517"/>
            <a:ext cx="11431372" cy="5688064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778932" y="1229783"/>
            <a:ext cx="3780369" cy="485833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936065" y="1838639"/>
            <a:ext cx="6438944" cy="422984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3C6028F-7633-3DFC-D53E-024EA87742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36067" y="1229785"/>
            <a:ext cx="6438900" cy="4498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E2B2CC-E164-BF5C-2B92-57414B4D7236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4285509178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389467" y="789517"/>
            <a:ext cx="11431372" cy="5688064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778932" y="1229783"/>
            <a:ext cx="3780369" cy="485833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936065" y="1838639"/>
            <a:ext cx="6438944" cy="422984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3C6028F-7633-3DFC-D53E-024EA87742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36067" y="1229785"/>
            <a:ext cx="6438900" cy="4498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E2B2CC-E164-BF5C-2B92-57414B4D7236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51164490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7" y="1229783"/>
            <a:ext cx="4169833" cy="52366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0A54AF1A-0870-6BAF-85F8-0E61F9E5BF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936067" y="1838641"/>
            <a:ext cx="6866468" cy="462775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57617" y="1231532"/>
            <a:ext cx="6844919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C8E123-DFA3-CE74-EEDF-71B145F3A5E9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795054036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8" y="1229786"/>
            <a:ext cx="11419417" cy="7184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0A54AF1A-0870-6BAF-85F8-0E61F9E5BF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89468" y="2926906"/>
            <a:ext cx="11419417" cy="311621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9466" y="2270316"/>
            <a:ext cx="11419417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9795CB-8031-BD26-2FA7-E8870853DA2C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74536168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0" y="1229786"/>
            <a:ext cx="4157880" cy="52387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936065" y="1229787"/>
            <a:ext cx="6872819" cy="52387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47638" lvl="0" indent="-247638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A1D5A9-D66E-D1EB-F263-69980D4614E9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773063959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448F48D-3BF5-CD2A-B364-9BEED2B7276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28000" y="3430800"/>
            <a:ext cx="4064000" cy="3427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4B275B8D-BEEA-AB00-01E5-E44ABC1AE2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454887" y="450575"/>
            <a:ext cx="3414644" cy="2703444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marL="59264" lvl="0" indent="0" algn="ctr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2133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Google Shape;17;p4">
            <a:extLst>
              <a:ext uri="{FF2B5EF4-FFF2-40B4-BE49-F238E27FC236}">
                <a16:creationId xmlns:a16="http://schemas.microsoft.com/office/drawing/2014/main" id="{3E2D09A6-34D4-6719-9D2F-73342610ED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2" y="1229785"/>
            <a:ext cx="7404111" cy="70502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FADC3CF6-24B0-582B-09B5-461E1F032633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22" y="2349016"/>
            <a:ext cx="7404111" cy="411740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47638" lvl="0" indent="-247638">
              <a:spcBef>
                <a:spcPts val="0"/>
              </a:spcBef>
              <a:spcAft>
                <a:spcPts val="1600"/>
              </a:spcAft>
              <a:buSzPct val="100000"/>
              <a:buFont typeface="Arial" panose="020B0604020202020204" pitchFamily="34" charset="0"/>
              <a:buChar char="•"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7CE765-33CA-7338-C1AC-74F0EBE1DF56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520435396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7805532" y="0"/>
            <a:ext cx="4386471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2" y="1259807"/>
            <a:ext cx="2987180" cy="520872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676EBBF2-2772-DB4A-8848-64729070D843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8194996" y="1251814"/>
            <a:ext cx="3613888" cy="34187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790121" y="1262336"/>
            <a:ext cx="3681467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8;p4">
            <a:extLst>
              <a:ext uri="{FF2B5EF4-FFF2-40B4-BE49-F238E27FC236}">
                <a16:creationId xmlns:a16="http://schemas.microsoft.com/office/drawing/2014/main" id="{5418BAC5-9DB6-2335-B7A9-9D5D3BB3B3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90123" y="1745252"/>
            <a:ext cx="3681468" cy="47211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" name="Google Shape;18;p4">
            <a:extLst>
              <a:ext uri="{FF2B5EF4-FFF2-40B4-BE49-F238E27FC236}">
                <a16:creationId xmlns:a16="http://schemas.microsoft.com/office/drawing/2014/main" id="{68DFCF59-6424-C6AD-77FE-ED7F8705C83E}"/>
              </a:ext>
            </a:extLst>
          </p:cNvPr>
          <p:cNvSpPr txBox="1">
            <a:spLocks noGrp="1"/>
          </p:cNvSpPr>
          <p:nvPr>
            <p:ph type="body" idx="17"/>
          </p:nvPr>
        </p:nvSpPr>
        <p:spPr>
          <a:xfrm>
            <a:off x="8194997" y="1752736"/>
            <a:ext cx="3613888" cy="471367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90B000-AF85-772D-FA14-DEF8DF485588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946884585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95938" y="1229786"/>
            <a:ext cx="3044145" cy="523663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A5B31F2E-FBAE-31B3-7F8A-C88464358EFF}"/>
              </a:ext>
            </a:extLst>
          </p:cNvPr>
          <p:cNvSpPr/>
          <p:nvPr userDrawn="1"/>
        </p:nvSpPr>
        <p:spPr>
          <a:xfrm>
            <a:off x="8128000" y="0"/>
            <a:ext cx="4064000" cy="343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7F99F2F3-F95E-0846-1E7A-26E7731E01B3}"/>
              </a:ext>
            </a:extLst>
          </p:cNvPr>
          <p:cNvSpPr/>
          <p:nvPr userDrawn="1"/>
        </p:nvSpPr>
        <p:spPr>
          <a:xfrm rot="10800000">
            <a:off x="8840649" y="5072765"/>
            <a:ext cx="2629883" cy="808579"/>
          </a:xfrm>
          <a:custGeom>
            <a:avLst/>
            <a:gdLst>
              <a:gd name="connsiteX0" fmla="*/ 951766 w 1041796"/>
              <a:gd name="connsiteY0" fmla="*/ 194685 h 320309"/>
              <a:gd name="connsiteX1" fmla="*/ 520898 w 1041796"/>
              <a:gd name="connsiteY1" fmla="*/ 0 h 320309"/>
              <a:gd name="connsiteX2" fmla="*/ 90030 w 1041796"/>
              <a:gd name="connsiteY2" fmla="*/ 194685 h 320309"/>
              <a:gd name="connsiteX3" fmla="*/ 0 w 1041796"/>
              <a:gd name="connsiteY3" fmla="*/ 320310 h 320309"/>
              <a:gd name="connsiteX4" fmla="*/ 168024 w 1041796"/>
              <a:gd name="connsiteY4" fmla="*/ 320310 h 320309"/>
              <a:gd name="connsiteX5" fmla="*/ 520898 w 1041796"/>
              <a:gd name="connsiteY5" fmla="*/ 140548 h 320309"/>
              <a:gd name="connsiteX6" fmla="*/ 873773 w 1041796"/>
              <a:gd name="connsiteY6" fmla="*/ 320310 h 320309"/>
              <a:gd name="connsiteX7" fmla="*/ 1041797 w 1041796"/>
              <a:gd name="connsiteY7" fmla="*/ 320310 h 320309"/>
              <a:gd name="connsiteX8" fmla="*/ 951766 w 1041796"/>
              <a:gd name="connsiteY8" fmla="*/ 194685 h 32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96" h="320309">
                <a:moveTo>
                  <a:pt x="951766" y="194685"/>
                </a:moveTo>
                <a:cubicBezTo>
                  <a:pt x="837048" y="69123"/>
                  <a:pt x="684040" y="0"/>
                  <a:pt x="520898" y="0"/>
                </a:cubicBezTo>
                <a:cubicBezTo>
                  <a:pt x="357757" y="0"/>
                  <a:pt x="204748" y="69153"/>
                  <a:pt x="90030" y="194685"/>
                </a:cubicBezTo>
                <a:cubicBezTo>
                  <a:pt x="55025" y="232978"/>
                  <a:pt x="24903" y="275170"/>
                  <a:pt x="0" y="320310"/>
                </a:cubicBezTo>
                <a:lnTo>
                  <a:pt x="168024" y="320310"/>
                </a:lnTo>
                <a:cubicBezTo>
                  <a:pt x="253510" y="210315"/>
                  <a:pt x="379988" y="140548"/>
                  <a:pt x="520898" y="140548"/>
                </a:cubicBezTo>
                <a:cubicBezTo>
                  <a:pt x="661809" y="140548"/>
                  <a:pt x="788318" y="210315"/>
                  <a:pt x="873773" y="320310"/>
                </a:cubicBezTo>
                <a:lnTo>
                  <a:pt x="1041797" y="320310"/>
                </a:lnTo>
                <a:cubicBezTo>
                  <a:pt x="1016863" y="275170"/>
                  <a:pt x="986741" y="233008"/>
                  <a:pt x="951766" y="194685"/>
                </a:cubicBezTo>
                <a:close/>
              </a:path>
            </a:pathLst>
          </a:custGeom>
          <a:solidFill>
            <a:schemeClr val="bg1"/>
          </a:solidFill>
          <a:ln w="30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E826A309-636E-5C12-459E-E6CBA3FF8111}"/>
              </a:ext>
            </a:extLst>
          </p:cNvPr>
          <p:cNvSpPr txBox="1">
            <a:spLocks/>
          </p:cNvSpPr>
          <p:nvPr userDrawn="1"/>
        </p:nvSpPr>
        <p:spPr>
          <a:xfrm>
            <a:off x="8362123" y="649358"/>
            <a:ext cx="3644348" cy="216010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Lorem ipsum </a:t>
            </a:r>
            <a:b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</a:b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dolor sit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amet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consectetur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adipiscing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elit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.</a:t>
            </a:r>
            <a:endParaRPr lang="en-US" sz="2400" b="0" i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E1E909AD-105A-7B63-E1FA-8F4B463973B6}"/>
              </a:ext>
            </a:extLst>
          </p:cNvPr>
          <p:cNvSpPr txBox="1">
            <a:spLocks/>
          </p:cNvSpPr>
          <p:nvPr userDrawn="1"/>
        </p:nvSpPr>
        <p:spPr>
          <a:xfrm>
            <a:off x="8736208" y="2695611"/>
            <a:ext cx="2847584" cy="4191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85738" marR="0" lvl="1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5738" marR="0" lvl="2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5738" marR="0" lvl="3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5738" marR="0" lvl="4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333" b="0" i="0">
                <a:solidFill>
                  <a:schemeClr val="accent1"/>
                </a:solidFill>
                <a:latin typeface="Montserrat" pitchFamily="2" charset="77"/>
              </a:rPr>
              <a:t>SIGN OFF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1A459B-B986-18FA-8B53-4FE2423C6221}"/>
              </a:ext>
            </a:extLst>
          </p:cNvPr>
          <p:cNvSpPr/>
          <p:nvPr userDrawn="1"/>
        </p:nvSpPr>
        <p:spPr>
          <a:xfrm>
            <a:off x="8128000" y="3429000"/>
            <a:ext cx="4064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99442944-CC8C-B92C-3C4E-17024DA79B04}"/>
              </a:ext>
            </a:extLst>
          </p:cNvPr>
          <p:cNvSpPr/>
          <p:nvPr userDrawn="1"/>
        </p:nvSpPr>
        <p:spPr>
          <a:xfrm rot="10800000">
            <a:off x="8869353" y="4756677"/>
            <a:ext cx="2629883" cy="808579"/>
          </a:xfrm>
          <a:custGeom>
            <a:avLst/>
            <a:gdLst>
              <a:gd name="connsiteX0" fmla="*/ 951766 w 1041796"/>
              <a:gd name="connsiteY0" fmla="*/ 194685 h 320309"/>
              <a:gd name="connsiteX1" fmla="*/ 520898 w 1041796"/>
              <a:gd name="connsiteY1" fmla="*/ 0 h 320309"/>
              <a:gd name="connsiteX2" fmla="*/ 90030 w 1041796"/>
              <a:gd name="connsiteY2" fmla="*/ 194685 h 320309"/>
              <a:gd name="connsiteX3" fmla="*/ 0 w 1041796"/>
              <a:gd name="connsiteY3" fmla="*/ 320310 h 320309"/>
              <a:gd name="connsiteX4" fmla="*/ 168024 w 1041796"/>
              <a:gd name="connsiteY4" fmla="*/ 320310 h 320309"/>
              <a:gd name="connsiteX5" fmla="*/ 520898 w 1041796"/>
              <a:gd name="connsiteY5" fmla="*/ 140548 h 320309"/>
              <a:gd name="connsiteX6" fmla="*/ 873773 w 1041796"/>
              <a:gd name="connsiteY6" fmla="*/ 320310 h 320309"/>
              <a:gd name="connsiteX7" fmla="*/ 1041797 w 1041796"/>
              <a:gd name="connsiteY7" fmla="*/ 320310 h 320309"/>
              <a:gd name="connsiteX8" fmla="*/ 951766 w 1041796"/>
              <a:gd name="connsiteY8" fmla="*/ 194685 h 32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96" h="320309">
                <a:moveTo>
                  <a:pt x="951766" y="194685"/>
                </a:moveTo>
                <a:cubicBezTo>
                  <a:pt x="837048" y="69123"/>
                  <a:pt x="684040" y="0"/>
                  <a:pt x="520898" y="0"/>
                </a:cubicBezTo>
                <a:cubicBezTo>
                  <a:pt x="357757" y="0"/>
                  <a:pt x="204748" y="69153"/>
                  <a:pt x="90030" y="194685"/>
                </a:cubicBezTo>
                <a:cubicBezTo>
                  <a:pt x="55025" y="232978"/>
                  <a:pt x="24903" y="275170"/>
                  <a:pt x="0" y="320310"/>
                </a:cubicBezTo>
                <a:lnTo>
                  <a:pt x="168024" y="320310"/>
                </a:lnTo>
                <a:cubicBezTo>
                  <a:pt x="253510" y="210315"/>
                  <a:pt x="379988" y="140548"/>
                  <a:pt x="520898" y="140548"/>
                </a:cubicBezTo>
                <a:cubicBezTo>
                  <a:pt x="661809" y="140548"/>
                  <a:pt x="788318" y="210315"/>
                  <a:pt x="873773" y="320310"/>
                </a:cubicBezTo>
                <a:lnTo>
                  <a:pt x="1041797" y="320310"/>
                </a:lnTo>
                <a:cubicBezTo>
                  <a:pt x="1016863" y="275170"/>
                  <a:pt x="986741" y="233008"/>
                  <a:pt x="951766" y="194685"/>
                </a:cubicBezTo>
                <a:close/>
              </a:path>
            </a:pathLst>
          </a:custGeom>
          <a:solidFill>
            <a:schemeClr val="bg1"/>
          </a:solidFill>
          <a:ln w="30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4" name="Google Shape;18;p4">
            <a:extLst>
              <a:ext uri="{FF2B5EF4-FFF2-40B4-BE49-F238E27FC236}">
                <a16:creationId xmlns:a16="http://schemas.microsoft.com/office/drawing/2014/main" id="{1EB5D0A6-F95B-31C7-80D2-FE1046C0129F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790122" y="1262336"/>
            <a:ext cx="3963791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" name="Google Shape;18;p4">
            <a:extLst>
              <a:ext uri="{FF2B5EF4-FFF2-40B4-BE49-F238E27FC236}">
                <a16:creationId xmlns:a16="http://schemas.microsoft.com/office/drawing/2014/main" id="{1F713133-8B31-F1FA-2E42-95A5D2CAD4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90121" y="1745252"/>
            <a:ext cx="3963792" cy="47211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76343E-4DCB-890B-EA4C-8FA63FD61637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9611577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7805532" y="0"/>
            <a:ext cx="4386471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2" y="1259807"/>
            <a:ext cx="2987180" cy="520872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676EBBF2-2772-DB4A-8848-64729070D843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8194996" y="1251814"/>
            <a:ext cx="3613888" cy="34187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790121" y="1262336"/>
            <a:ext cx="3681467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8;p4">
            <a:extLst>
              <a:ext uri="{FF2B5EF4-FFF2-40B4-BE49-F238E27FC236}">
                <a16:creationId xmlns:a16="http://schemas.microsoft.com/office/drawing/2014/main" id="{5418BAC5-9DB6-2335-B7A9-9D5D3BB3B3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90123" y="1745252"/>
            <a:ext cx="3681468" cy="47211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" name="Google Shape;18;p4">
            <a:extLst>
              <a:ext uri="{FF2B5EF4-FFF2-40B4-BE49-F238E27FC236}">
                <a16:creationId xmlns:a16="http://schemas.microsoft.com/office/drawing/2014/main" id="{68DFCF59-6424-C6AD-77FE-ED7F8705C83E}"/>
              </a:ext>
            </a:extLst>
          </p:cNvPr>
          <p:cNvSpPr txBox="1">
            <a:spLocks noGrp="1"/>
          </p:cNvSpPr>
          <p:nvPr>
            <p:ph type="body" idx="17"/>
          </p:nvPr>
        </p:nvSpPr>
        <p:spPr>
          <a:xfrm>
            <a:off x="8194997" y="1752736"/>
            <a:ext cx="3613888" cy="471367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90B000-AF85-772D-FA14-DEF8DF485588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986413663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95938" y="1229786"/>
            <a:ext cx="3044145" cy="523663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A5B31F2E-FBAE-31B3-7F8A-C88464358EFF}"/>
              </a:ext>
            </a:extLst>
          </p:cNvPr>
          <p:cNvSpPr/>
          <p:nvPr userDrawn="1"/>
        </p:nvSpPr>
        <p:spPr>
          <a:xfrm>
            <a:off x="8128000" y="0"/>
            <a:ext cx="4064000" cy="343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7F99F2F3-F95E-0846-1E7A-26E7731E01B3}"/>
              </a:ext>
            </a:extLst>
          </p:cNvPr>
          <p:cNvSpPr/>
          <p:nvPr userDrawn="1"/>
        </p:nvSpPr>
        <p:spPr>
          <a:xfrm rot="10800000">
            <a:off x="8840649" y="5072765"/>
            <a:ext cx="2629883" cy="808579"/>
          </a:xfrm>
          <a:custGeom>
            <a:avLst/>
            <a:gdLst>
              <a:gd name="connsiteX0" fmla="*/ 951766 w 1041796"/>
              <a:gd name="connsiteY0" fmla="*/ 194685 h 320309"/>
              <a:gd name="connsiteX1" fmla="*/ 520898 w 1041796"/>
              <a:gd name="connsiteY1" fmla="*/ 0 h 320309"/>
              <a:gd name="connsiteX2" fmla="*/ 90030 w 1041796"/>
              <a:gd name="connsiteY2" fmla="*/ 194685 h 320309"/>
              <a:gd name="connsiteX3" fmla="*/ 0 w 1041796"/>
              <a:gd name="connsiteY3" fmla="*/ 320310 h 320309"/>
              <a:gd name="connsiteX4" fmla="*/ 168024 w 1041796"/>
              <a:gd name="connsiteY4" fmla="*/ 320310 h 320309"/>
              <a:gd name="connsiteX5" fmla="*/ 520898 w 1041796"/>
              <a:gd name="connsiteY5" fmla="*/ 140548 h 320309"/>
              <a:gd name="connsiteX6" fmla="*/ 873773 w 1041796"/>
              <a:gd name="connsiteY6" fmla="*/ 320310 h 320309"/>
              <a:gd name="connsiteX7" fmla="*/ 1041797 w 1041796"/>
              <a:gd name="connsiteY7" fmla="*/ 320310 h 320309"/>
              <a:gd name="connsiteX8" fmla="*/ 951766 w 1041796"/>
              <a:gd name="connsiteY8" fmla="*/ 194685 h 32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96" h="320309">
                <a:moveTo>
                  <a:pt x="951766" y="194685"/>
                </a:moveTo>
                <a:cubicBezTo>
                  <a:pt x="837048" y="69123"/>
                  <a:pt x="684040" y="0"/>
                  <a:pt x="520898" y="0"/>
                </a:cubicBezTo>
                <a:cubicBezTo>
                  <a:pt x="357757" y="0"/>
                  <a:pt x="204748" y="69153"/>
                  <a:pt x="90030" y="194685"/>
                </a:cubicBezTo>
                <a:cubicBezTo>
                  <a:pt x="55025" y="232978"/>
                  <a:pt x="24903" y="275170"/>
                  <a:pt x="0" y="320310"/>
                </a:cubicBezTo>
                <a:lnTo>
                  <a:pt x="168024" y="320310"/>
                </a:lnTo>
                <a:cubicBezTo>
                  <a:pt x="253510" y="210315"/>
                  <a:pt x="379988" y="140548"/>
                  <a:pt x="520898" y="140548"/>
                </a:cubicBezTo>
                <a:cubicBezTo>
                  <a:pt x="661809" y="140548"/>
                  <a:pt x="788318" y="210315"/>
                  <a:pt x="873773" y="320310"/>
                </a:cubicBezTo>
                <a:lnTo>
                  <a:pt x="1041797" y="320310"/>
                </a:lnTo>
                <a:cubicBezTo>
                  <a:pt x="1016863" y="275170"/>
                  <a:pt x="986741" y="233008"/>
                  <a:pt x="951766" y="194685"/>
                </a:cubicBezTo>
                <a:close/>
              </a:path>
            </a:pathLst>
          </a:custGeom>
          <a:solidFill>
            <a:schemeClr val="bg1"/>
          </a:solidFill>
          <a:ln w="30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E826A309-636E-5C12-459E-E6CBA3FF8111}"/>
              </a:ext>
            </a:extLst>
          </p:cNvPr>
          <p:cNvSpPr txBox="1">
            <a:spLocks/>
          </p:cNvSpPr>
          <p:nvPr userDrawn="1"/>
        </p:nvSpPr>
        <p:spPr>
          <a:xfrm>
            <a:off x="8362123" y="649358"/>
            <a:ext cx="3644348" cy="216010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Lorem ipsum </a:t>
            </a:r>
            <a:b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</a:b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dolor sit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amet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consectetur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adipiscing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elit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.</a:t>
            </a:r>
            <a:endParaRPr lang="en-US" sz="2400" b="0" i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E1E909AD-105A-7B63-E1FA-8F4B463973B6}"/>
              </a:ext>
            </a:extLst>
          </p:cNvPr>
          <p:cNvSpPr txBox="1">
            <a:spLocks/>
          </p:cNvSpPr>
          <p:nvPr userDrawn="1"/>
        </p:nvSpPr>
        <p:spPr>
          <a:xfrm>
            <a:off x="8736208" y="2695611"/>
            <a:ext cx="2847584" cy="4191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85738" marR="0" lvl="1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5738" marR="0" lvl="2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5738" marR="0" lvl="3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5738" marR="0" lvl="4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333" b="0" i="0">
                <a:solidFill>
                  <a:schemeClr val="accent1"/>
                </a:solidFill>
                <a:latin typeface="Montserrat" pitchFamily="2" charset="77"/>
              </a:rPr>
              <a:t>SIGN OFF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1A459B-B986-18FA-8B53-4FE2423C6221}"/>
              </a:ext>
            </a:extLst>
          </p:cNvPr>
          <p:cNvSpPr/>
          <p:nvPr userDrawn="1"/>
        </p:nvSpPr>
        <p:spPr>
          <a:xfrm>
            <a:off x="8128000" y="3429000"/>
            <a:ext cx="4064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99442944-CC8C-B92C-3C4E-17024DA79B04}"/>
              </a:ext>
            </a:extLst>
          </p:cNvPr>
          <p:cNvSpPr/>
          <p:nvPr userDrawn="1"/>
        </p:nvSpPr>
        <p:spPr>
          <a:xfrm rot="10800000">
            <a:off x="8869353" y="4756677"/>
            <a:ext cx="2629883" cy="808579"/>
          </a:xfrm>
          <a:custGeom>
            <a:avLst/>
            <a:gdLst>
              <a:gd name="connsiteX0" fmla="*/ 951766 w 1041796"/>
              <a:gd name="connsiteY0" fmla="*/ 194685 h 320309"/>
              <a:gd name="connsiteX1" fmla="*/ 520898 w 1041796"/>
              <a:gd name="connsiteY1" fmla="*/ 0 h 320309"/>
              <a:gd name="connsiteX2" fmla="*/ 90030 w 1041796"/>
              <a:gd name="connsiteY2" fmla="*/ 194685 h 320309"/>
              <a:gd name="connsiteX3" fmla="*/ 0 w 1041796"/>
              <a:gd name="connsiteY3" fmla="*/ 320310 h 320309"/>
              <a:gd name="connsiteX4" fmla="*/ 168024 w 1041796"/>
              <a:gd name="connsiteY4" fmla="*/ 320310 h 320309"/>
              <a:gd name="connsiteX5" fmla="*/ 520898 w 1041796"/>
              <a:gd name="connsiteY5" fmla="*/ 140548 h 320309"/>
              <a:gd name="connsiteX6" fmla="*/ 873773 w 1041796"/>
              <a:gd name="connsiteY6" fmla="*/ 320310 h 320309"/>
              <a:gd name="connsiteX7" fmla="*/ 1041797 w 1041796"/>
              <a:gd name="connsiteY7" fmla="*/ 320310 h 320309"/>
              <a:gd name="connsiteX8" fmla="*/ 951766 w 1041796"/>
              <a:gd name="connsiteY8" fmla="*/ 194685 h 32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96" h="320309">
                <a:moveTo>
                  <a:pt x="951766" y="194685"/>
                </a:moveTo>
                <a:cubicBezTo>
                  <a:pt x="837048" y="69123"/>
                  <a:pt x="684040" y="0"/>
                  <a:pt x="520898" y="0"/>
                </a:cubicBezTo>
                <a:cubicBezTo>
                  <a:pt x="357757" y="0"/>
                  <a:pt x="204748" y="69153"/>
                  <a:pt x="90030" y="194685"/>
                </a:cubicBezTo>
                <a:cubicBezTo>
                  <a:pt x="55025" y="232978"/>
                  <a:pt x="24903" y="275170"/>
                  <a:pt x="0" y="320310"/>
                </a:cubicBezTo>
                <a:lnTo>
                  <a:pt x="168024" y="320310"/>
                </a:lnTo>
                <a:cubicBezTo>
                  <a:pt x="253510" y="210315"/>
                  <a:pt x="379988" y="140548"/>
                  <a:pt x="520898" y="140548"/>
                </a:cubicBezTo>
                <a:cubicBezTo>
                  <a:pt x="661809" y="140548"/>
                  <a:pt x="788318" y="210315"/>
                  <a:pt x="873773" y="320310"/>
                </a:cubicBezTo>
                <a:lnTo>
                  <a:pt x="1041797" y="320310"/>
                </a:lnTo>
                <a:cubicBezTo>
                  <a:pt x="1016863" y="275170"/>
                  <a:pt x="986741" y="233008"/>
                  <a:pt x="951766" y="194685"/>
                </a:cubicBezTo>
                <a:close/>
              </a:path>
            </a:pathLst>
          </a:custGeom>
          <a:solidFill>
            <a:schemeClr val="bg1"/>
          </a:solidFill>
          <a:ln w="30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4" name="Google Shape;18;p4">
            <a:extLst>
              <a:ext uri="{FF2B5EF4-FFF2-40B4-BE49-F238E27FC236}">
                <a16:creationId xmlns:a16="http://schemas.microsoft.com/office/drawing/2014/main" id="{1EB5D0A6-F95B-31C7-80D2-FE1046C0129F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790122" y="1262336"/>
            <a:ext cx="3963791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" name="Google Shape;18;p4">
            <a:extLst>
              <a:ext uri="{FF2B5EF4-FFF2-40B4-BE49-F238E27FC236}">
                <a16:creationId xmlns:a16="http://schemas.microsoft.com/office/drawing/2014/main" id="{1F713133-8B31-F1FA-2E42-95A5D2CAD4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90121" y="1745252"/>
            <a:ext cx="3963792" cy="47211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76343E-4DCB-890B-EA4C-8FA63FD61637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423966278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2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7" y="108198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7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8B5003C5-F0B8-4CE4-FEB9-E80ABEE7B7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936067" y="1838641"/>
            <a:ext cx="6866468" cy="462775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DF8C2A8-B8D6-00FF-F733-7D1BEE57C2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57617" y="1231532"/>
            <a:ext cx="6844919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007606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5609747" y="1259807"/>
            <a:ext cx="5801204" cy="119703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5597353" y="2444220"/>
            <a:ext cx="3681467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8;p4">
            <a:extLst>
              <a:ext uri="{FF2B5EF4-FFF2-40B4-BE49-F238E27FC236}">
                <a16:creationId xmlns:a16="http://schemas.microsoft.com/office/drawing/2014/main" id="{5418BAC5-9DB6-2335-B7A9-9D5D3BB3B3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97354" y="2927136"/>
            <a:ext cx="5801204" cy="314981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F902A74-1AE6-D2F0-FB32-C0D04E010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975" y="0"/>
            <a:ext cx="4925093" cy="68580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13BF35-F606-2CAB-8F0E-4B7D6F18180A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897087825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012433" y="1259807"/>
            <a:ext cx="3796451" cy="119703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8000038" y="2444220"/>
            <a:ext cx="3808847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8;p4">
            <a:extLst>
              <a:ext uri="{FF2B5EF4-FFF2-40B4-BE49-F238E27FC236}">
                <a16:creationId xmlns:a16="http://schemas.microsoft.com/office/drawing/2014/main" id="{5418BAC5-9DB6-2335-B7A9-9D5D3BB3B3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000040" y="2927135"/>
            <a:ext cx="3796451" cy="353928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F902A74-1AE6-D2F0-FB32-C0D04E010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" y="2"/>
            <a:ext cx="7621725" cy="688080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13BF35-F606-2CAB-8F0E-4B7D6F18180A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623584165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1" y="0"/>
            <a:ext cx="1219200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E0F9B7ED-B7E5-FAAC-A8EB-BDA8DC86DA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2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4D57683B-9A68-7B32-EA44-B1357EF835D4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7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AB6098-D64B-047F-F2E7-29A9E99795A9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877066230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1" y="0"/>
            <a:ext cx="1219200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A48A4F8F-D84D-8324-B817-31BC6A70E0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2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244F32B2-C08F-23B9-7F49-480F60D0E05C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7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CE14D7-483A-8064-520D-F3F397A4D458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767163983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BC989CA-BC00-6C46-71A6-277C8FE5459F}"/>
              </a:ext>
            </a:extLst>
          </p:cNvPr>
          <p:cNvSpPr/>
          <p:nvPr userDrawn="1"/>
        </p:nvSpPr>
        <p:spPr>
          <a:xfrm>
            <a:off x="1" y="0"/>
            <a:ext cx="1219200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F21749-4A80-6DA7-1428-C7EC9C1E80D9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F3DBBEDE-8B4E-8B45-79FF-465A698F01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2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tx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FEB52E53-B491-81F9-C9F3-E6A3AEE5B222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7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tx1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18156577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0" y="1229787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7" y="108198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676EBBF2-2772-DB4A-8848-64729070D843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8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4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9" y="2194580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81F1B8-29FA-D6AB-46BF-B96E1C87F295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78521299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7" y="108198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358CC89C-2552-A5F9-DB6B-9DFEF44026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29787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9D2D3974-FE35-0420-FDDC-16BB99D38529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8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4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5283909B-F411-C893-469C-83C09A13BF40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9" y="2194580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0B23A1-44F7-1BFF-794D-1005D52FE8E3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772893704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7" y="108198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4F9068FD-ED18-66FA-6AA0-A9B1F245A6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29787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A8D6F7D2-F684-3D46-D43D-0A9038C466EB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8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4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C3E181B1-90B9-5585-ED04-F2FE4B6B2B8D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9" y="2194580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C03AB8-B986-946D-4225-A1C0AC88CBB8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28168226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7" y="108198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E8ABB34B-0CCB-0319-1483-AF404F29F9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29787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10D4605A-8126-22D1-82F8-54523F0C984F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8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4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tx1"/>
                </a:solidFill>
                <a:latin typeface="Montserra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CCD42363-8142-3DF4-8DCE-5CC011C75E4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9" y="2194580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5A46EA-E662-6821-9B4F-3F8818B1BE14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294335565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1" y="1229786"/>
            <a:ext cx="5323943" cy="1195364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01420" y="2611531"/>
            <a:ext cx="5323941" cy="385488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621F5-9143-9F41-EB0B-E74C9A2FB309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4067460240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2F10144B-646F-949C-C195-FE2AC6E302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8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2819949C-CC82-35E9-F54F-50AE5D75C7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1"/>
            <a:ext cx="5336771" cy="3854876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871B8F-A443-8BEA-C6CF-7805E4AE3B6E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42907834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2EE4691D-5A3E-4017-8A87-4FCCF102FD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8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80A5C5F-8C2F-1AD3-8A8F-1095AC036F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1"/>
            <a:ext cx="5336771" cy="385488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779014-CA17-D3BF-B836-78EA58E6E59C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38679643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A8D8DA51-3088-B42E-14AB-90CE7E61CF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8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57A8DEB9-7510-BF74-2690-D32B43D53E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1"/>
            <a:ext cx="5336771" cy="385487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BDF40E-95B5-B2EC-51C7-90A5F43211FF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4808655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BB9F0569-71C1-7BC6-8905-6ABF7F9316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8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FAE927D0-8E2D-3C8D-5D44-ADC7C01059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1"/>
            <a:ext cx="5336771" cy="385488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22D33D-5DD8-CAA9-41CA-C284CDE536BE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49522048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1" y="0"/>
            <a:ext cx="1219200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2" name="Google Shape;17;p4">
            <a:extLst>
              <a:ext uri="{FF2B5EF4-FFF2-40B4-BE49-F238E27FC236}">
                <a16:creationId xmlns:a16="http://schemas.microsoft.com/office/drawing/2014/main" id="{85B8ED7F-AFB9-FC34-672F-FE80AF41B2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2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5" name="Google Shape;18;p4">
            <a:extLst>
              <a:ext uri="{FF2B5EF4-FFF2-40B4-BE49-F238E27FC236}">
                <a16:creationId xmlns:a16="http://schemas.microsoft.com/office/drawing/2014/main" id="{E7810AD5-EA41-2C12-497A-D9101D84B3BE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7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24C414-53CE-6E4C-6C58-11787C1815D4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648319852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1" y="0"/>
            <a:ext cx="1219200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E0F9B7ED-B7E5-FAAC-A8EB-BDA8DC86DA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2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4D57683B-9A68-7B32-EA44-B1357EF835D4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7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AB6098-D64B-047F-F2E7-29A9E99795A9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125070498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1" y="0"/>
            <a:ext cx="1219200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A48A4F8F-D84D-8324-B817-31BC6A70E0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2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244F32B2-C08F-23B9-7F49-480F60D0E05C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7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CE14D7-483A-8064-520D-F3F397A4D458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211265701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BC989CA-BC00-6C46-71A6-277C8FE5459F}"/>
              </a:ext>
            </a:extLst>
          </p:cNvPr>
          <p:cNvSpPr/>
          <p:nvPr userDrawn="1"/>
        </p:nvSpPr>
        <p:spPr>
          <a:xfrm>
            <a:off x="1" y="0"/>
            <a:ext cx="1219200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F21749-4A80-6DA7-1428-C7EC9C1E80D9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F3DBBEDE-8B4E-8B45-79FF-465A698F01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2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tx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FEB52E53-B491-81F9-C9F3-E6A3AEE5B222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7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tx1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0164619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0" y="1229787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7" y="108198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676EBBF2-2772-DB4A-8848-64729070D843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8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4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9" y="2194580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81F1B8-29FA-D6AB-46BF-B96E1C87F295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94373707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7" y="108198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358CC89C-2552-A5F9-DB6B-9DFEF44026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29787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9D2D3974-FE35-0420-FDDC-16BB99D38529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8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4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5283909B-F411-C893-469C-83C09A13BF40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9" y="2194580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0B23A1-44F7-1BFF-794D-1005D52FE8E3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87898501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7" y="108198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4F9068FD-ED18-66FA-6AA0-A9B1F245A6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29787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A8D6F7D2-F684-3D46-D43D-0A9038C466EB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8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4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C3E181B1-90B9-5585-ED04-F2FE4B6B2B8D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9" y="2194580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C03AB8-B986-946D-4225-A1C0AC88CBB8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82228245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7" y="108198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E8ABB34B-0CCB-0319-1483-AF404F29F9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29787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10D4605A-8126-22D1-82F8-54523F0C984F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8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4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tx1"/>
                </a:solidFill>
                <a:latin typeface="Montserra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CCD42363-8142-3DF4-8DCE-5CC011C75E4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9" y="2194580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5A46EA-E662-6821-9B4F-3F8818B1BE14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4078283774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1" y="1229786"/>
            <a:ext cx="5323943" cy="1195364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01420" y="2611531"/>
            <a:ext cx="5323941" cy="385488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621F5-9143-9F41-EB0B-E74C9A2FB309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156803504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2F10144B-646F-949C-C195-FE2AC6E302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8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2819949C-CC82-35E9-F54F-50AE5D75C7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1"/>
            <a:ext cx="5336771" cy="3854876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871B8F-A443-8BEA-C6CF-7805E4AE3B6E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105583356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2EE4691D-5A3E-4017-8A87-4FCCF102FD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8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80A5C5F-8C2F-1AD3-8A8F-1095AC036F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1"/>
            <a:ext cx="5336771" cy="385488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779014-CA17-D3BF-B836-78EA58E6E59C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640840105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A8D8DA51-3088-B42E-14AB-90CE7E61CF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8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57A8DEB9-7510-BF74-2690-D32B43D53E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1"/>
            <a:ext cx="5336771" cy="385487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BDF40E-95B5-B2EC-51C7-90A5F43211FF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982691501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BB9F0569-71C1-7BC6-8905-6ABF7F9316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8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FAE927D0-8E2D-3C8D-5D44-ADC7C01059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1"/>
            <a:ext cx="5336771" cy="385488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22D33D-5DD8-CAA9-41CA-C284CDE536BE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86252032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59EF4E1-AC09-3794-5DC7-86BAB56F7E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20034" y="1800"/>
            <a:ext cx="6271967" cy="6856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5" name="Google Shape;17;p4">
            <a:extLst>
              <a:ext uri="{FF2B5EF4-FFF2-40B4-BE49-F238E27FC236}">
                <a16:creationId xmlns:a16="http://schemas.microsoft.com/office/drawing/2014/main" id="{4BBA6BCE-6501-474B-E145-069882FA21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59807"/>
            <a:ext cx="5137989" cy="105932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79759FF7-17D4-F693-7D47-F68D8D928ADC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20" y="2438402"/>
            <a:ext cx="5137989" cy="333954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88C27E-02C3-4326-9755-A38F08F9C579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014137777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59EF4E1-AC09-3794-5DC7-86BAB56F7E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12191999" cy="6856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88C27E-02C3-4326-9755-A38F08F9C579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  <p:sp>
        <p:nvSpPr>
          <p:cNvPr id="3" name="Google Shape;18;p4">
            <a:extLst>
              <a:ext uri="{FF2B5EF4-FFF2-40B4-BE49-F238E27FC236}">
                <a16:creationId xmlns:a16="http://schemas.microsoft.com/office/drawing/2014/main" id="{DF97EFCE-AAC0-76AB-2B46-B0CBCE2AB912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781053" y="1229786"/>
            <a:ext cx="10629899" cy="484716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4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tx1"/>
                </a:solidFill>
                <a:latin typeface="Montserra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19;p4">
            <a:extLst>
              <a:ext uri="{FF2B5EF4-FFF2-40B4-BE49-F238E27FC236}">
                <a16:creationId xmlns:a16="http://schemas.microsoft.com/office/drawing/2014/main" id="{4853CF0A-9023-B248-5562-6CF1165476E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251097" y="108198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7099037-3D3A-8892-140B-2FE13B4D58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</p:spTree>
    <p:extLst>
      <p:ext uri="{BB962C8B-B14F-4D97-AF65-F5344CB8AC3E}">
        <p14:creationId xmlns:p14="http://schemas.microsoft.com/office/powerpoint/2010/main" val="181553731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88C27E-02C3-4326-9755-A38F08F9C579}"/>
              </a:ext>
            </a:extLst>
          </p:cNvPr>
          <p:cNvSpPr txBox="1"/>
          <p:nvPr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  <p:sp>
        <p:nvSpPr>
          <p:cNvPr id="7" name="Google Shape;19;p4">
            <a:extLst>
              <a:ext uri="{FF2B5EF4-FFF2-40B4-BE49-F238E27FC236}">
                <a16:creationId xmlns:a16="http://schemas.microsoft.com/office/drawing/2014/main" id="{4853CF0A-9023-B248-5562-6CF1165476E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251097" y="108198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8082C8CA-5B65-BA44-B9AD-36213CD0A4B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7099037-3D3A-8892-140B-2FE13B4D58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F2753EB-A9E5-BCF9-7308-08BDB8D0CCE6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106372" y="646230"/>
          <a:ext cx="11979251" cy="6380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131">
                  <a:extLst>
                    <a:ext uri="{9D8B030D-6E8A-4147-A177-3AD203B41FA5}">
                      <a16:colId xmlns:a16="http://schemas.microsoft.com/office/drawing/2014/main" val="4230260849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4059476415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320101171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3316018678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644279675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3897333961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2976540875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2768139496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3376604600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4138790775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2995904589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4083310009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397007638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3989999366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2221686337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2601501865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1600166798"/>
                    </a:ext>
                  </a:extLst>
                </a:gridCol>
              </a:tblGrid>
              <a:tr h="380399">
                <a:tc gridSpan="17">
                  <a:txBody>
                    <a:bodyPr/>
                    <a:lstStyle/>
                    <a:p>
                      <a:pPr algn="ctr"/>
                      <a:r>
                        <a:rPr lang="en-US" sz="1500" spc="300">
                          <a:latin typeface="Montserrat" pitchFamily="2" charset="77"/>
                        </a:rPr>
                        <a:t>2024 HIGH LEVEL OVERVIEW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790274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chemeClr val="bg1"/>
                          </a:solidFill>
                          <a:latin typeface="Montserrat" pitchFamily="2" charset="77"/>
                        </a:rPr>
                        <a:t>Q1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chemeClr val="bg1"/>
                          </a:solidFill>
                          <a:latin typeface="Montserrat" pitchFamily="2" charset="77"/>
                        </a:rPr>
                        <a:t>Q2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chemeClr val="bg1"/>
                          </a:solidFill>
                          <a:latin typeface="Montserrat" pitchFamily="2" charset="77"/>
                        </a:rPr>
                        <a:t>Q3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chemeClr val="bg1"/>
                          </a:solidFill>
                          <a:latin typeface="Montserrat" pitchFamily="2" charset="77"/>
                        </a:rPr>
                        <a:t>Q4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12917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ctr"/>
                      <a:endParaRPr lang="en-US" sz="1100">
                        <a:solidFill>
                          <a:schemeClr val="bg1"/>
                        </a:solidFill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Procure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Budget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Grants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Permits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Procure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Budget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Grants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Permits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Procure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Budget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Grants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Permits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Procure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Budget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Grants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Permits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135579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Feature Release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1063585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Client Stories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4012436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Award Program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3297106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Customer Meetup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5323754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Hyper Local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1623171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Integrated Campaign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5159733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Quarterly Newsletter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74171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Client Journey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1327207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Promotional Incentive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9795221"/>
                  </a:ext>
                </a:extLst>
              </a:tr>
              <a:tr h="416560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Thought Leadership Webinars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735519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Engagement Program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3770828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Euna User Conference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1830113"/>
                  </a:ext>
                </a:extLst>
              </a:tr>
              <a:tr h="416560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Lighthouse Exec Experience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7703078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Digital First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38288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1369618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88C27E-02C3-4326-9755-A38F08F9C579}"/>
              </a:ext>
            </a:extLst>
          </p:cNvPr>
          <p:cNvSpPr txBox="1"/>
          <p:nvPr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  <p:sp>
        <p:nvSpPr>
          <p:cNvPr id="7" name="Google Shape;19;p4">
            <a:extLst>
              <a:ext uri="{FF2B5EF4-FFF2-40B4-BE49-F238E27FC236}">
                <a16:creationId xmlns:a16="http://schemas.microsoft.com/office/drawing/2014/main" id="{4853CF0A-9023-B248-5562-6CF1165476E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251097" y="108198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8082C8CA-5B65-BA44-B9AD-36213CD0A4B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7099037-3D3A-8892-140B-2FE13B4D58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F2753EB-A9E5-BCF9-7308-08BDB8D0CCE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148773208"/>
              </p:ext>
            </p:extLst>
          </p:nvPr>
        </p:nvGraphicFramePr>
        <p:xfrm>
          <a:off x="106372" y="646230"/>
          <a:ext cx="11979251" cy="6380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131">
                  <a:extLst>
                    <a:ext uri="{9D8B030D-6E8A-4147-A177-3AD203B41FA5}">
                      <a16:colId xmlns:a16="http://schemas.microsoft.com/office/drawing/2014/main" val="4230260849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4059476415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320101171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3316018678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644279675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3897333961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2976540875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2768139496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3376604600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4138790775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2995904589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4083310009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397007638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3989999366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2221686337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2601501865"/>
                    </a:ext>
                  </a:extLst>
                </a:gridCol>
                <a:gridCol w="653445">
                  <a:extLst>
                    <a:ext uri="{9D8B030D-6E8A-4147-A177-3AD203B41FA5}">
                      <a16:colId xmlns:a16="http://schemas.microsoft.com/office/drawing/2014/main" val="1600166798"/>
                    </a:ext>
                  </a:extLst>
                </a:gridCol>
              </a:tblGrid>
              <a:tr h="380399">
                <a:tc gridSpan="17">
                  <a:txBody>
                    <a:bodyPr/>
                    <a:lstStyle/>
                    <a:p>
                      <a:pPr algn="ctr"/>
                      <a:r>
                        <a:rPr lang="en-US" sz="1500" spc="300">
                          <a:latin typeface="Montserrat" pitchFamily="2" charset="77"/>
                        </a:rPr>
                        <a:t>2024 HIGH LEVEL OVERVIEW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790274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pPr algn="ctr"/>
                      <a:endParaRPr lang="en-US" sz="11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chemeClr val="bg1"/>
                          </a:solidFill>
                          <a:latin typeface="Montserrat" pitchFamily="2" charset="77"/>
                        </a:rPr>
                        <a:t>Q1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chemeClr val="bg1"/>
                          </a:solidFill>
                          <a:latin typeface="Montserrat" pitchFamily="2" charset="77"/>
                        </a:rPr>
                        <a:t>Q2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chemeClr val="bg1"/>
                          </a:solidFill>
                          <a:latin typeface="Montserrat" pitchFamily="2" charset="77"/>
                        </a:rPr>
                        <a:t>Q3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chemeClr val="bg1"/>
                          </a:solidFill>
                          <a:latin typeface="Montserrat" pitchFamily="2" charset="77"/>
                        </a:rPr>
                        <a:t>Q4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Montserra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12917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ctr"/>
                      <a:endParaRPr lang="en-US" sz="1100">
                        <a:solidFill>
                          <a:schemeClr val="bg1"/>
                        </a:solidFill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Procure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Budget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Grants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Permits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Procure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Budget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Grants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Permits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Procure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Budget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Grants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Permits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Procure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Budget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Grants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bg1"/>
                          </a:solidFill>
                          <a:latin typeface="Public Sans Light" pitchFamily="2" charset="77"/>
                        </a:rPr>
                        <a:t>Permits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135579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Feature Release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1063585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Client Stories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4012436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Award Program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3297106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Customer Meetup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5323754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Hyper Local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1623171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Integrated Campaign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5159733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Quarterly Newsletter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74171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Client Journey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1327207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Promotional Incentive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9795221"/>
                  </a:ext>
                </a:extLst>
              </a:tr>
              <a:tr h="416560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Thought Leadership Webinars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735519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Engagement Program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3770828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Euna User Conference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1830113"/>
                  </a:ext>
                </a:extLst>
              </a:tr>
              <a:tr h="416560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Lighthouse Exec Experience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7703078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Public Sans Light" pitchFamily="2" charset="77"/>
                        </a:rPr>
                        <a:t>Digital First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Public Sans Light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38288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0970400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9;p4">
            <a:extLst>
              <a:ext uri="{FF2B5EF4-FFF2-40B4-BE49-F238E27FC236}">
                <a16:creationId xmlns:a16="http://schemas.microsoft.com/office/drawing/2014/main" id="{4853CF0A-9023-B248-5562-6CF1165476E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251097" y="108198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8082C8CA-5B65-BA44-B9AD-36213CD0A4B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7099037-3D3A-8892-140B-2FE13B4D58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6F47D149-53C0-0097-897E-8D68B6C704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91485" y="120149"/>
            <a:ext cx="2892611" cy="5103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9301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19353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7" y="1229784"/>
            <a:ext cx="4169833" cy="8087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1016" y="2405061"/>
            <a:ext cx="4148285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0F21945F-D10C-0B63-28F8-FAE2D5F5B77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3012172"/>
            <a:ext cx="4148285" cy="331007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A7A175-9EF7-AB0F-090E-5FAC41CD4A1D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4034893983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F4E97F-6ADF-8F8C-C357-60FDF0A65FD7}"/>
              </a:ext>
            </a:extLst>
          </p:cNvPr>
          <p:cNvSpPr/>
          <p:nvPr userDrawn="1"/>
        </p:nvSpPr>
        <p:spPr>
          <a:xfrm>
            <a:off x="6096002" y="0"/>
            <a:ext cx="6096001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5" y="1229784"/>
            <a:ext cx="5295520" cy="8087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1017" y="2405061"/>
            <a:ext cx="5273969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0F21945F-D10C-0B63-28F8-FAE2D5F5B77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6" y="3012172"/>
            <a:ext cx="5273969" cy="331007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A7A175-9EF7-AB0F-090E-5FAC41CD4A1D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863633021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1" y="0"/>
            <a:ext cx="1219200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2" name="Google Shape;17;p4">
            <a:extLst>
              <a:ext uri="{FF2B5EF4-FFF2-40B4-BE49-F238E27FC236}">
                <a16:creationId xmlns:a16="http://schemas.microsoft.com/office/drawing/2014/main" id="{85B8ED7F-AFB9-FC34-672F-FE80AF41B2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2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5" name="Google Shape;18;p4">
            <a:extLst>
              <a:ext uri="{FF2B5EF4-FFF2-40B4-BE49-F238E27FC236}">
                <a16:creationId xmlns:a16="http://schemas.microsoft.com/office/drawing/2014/main" id="{E7810AD5-EA41-2C12-497A-D9101D84B3BE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7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81216315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F4E97F-6ADF-8F8C-C357-60FDF0A65FD7}"/>
              </a:ext>
            </a:extLst>
          </p:cNvPr>
          <p:cNvSpPr/>
          <p:nvPr userDrawn="1"/>
        </p:nvSpPr>
        <p:spPr>
          <a:xfrm>
            <a:off x="6096002" y="0"/>
            <a:ext cx="6096001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9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5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5" y="1229784"/>
            <a:ext cx="5295520" cy="8087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1017" y="2405061"/>
            <a:ext cx="5273969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0F21945F-D10C-0B63-28F8-FAE2D5F5B77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6" y="3012172"/>
            <a:ext cx="5273969" cy="331007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A7A175-9EF7-AB0F-090E-5FAC41CD4A1D}"/>
              </a:ext>
            </a:extLst>
          </p:cNvPr>
          <p:cNvSpPr txBox="1"/>
          <p:nvPr userDrawn="1"/>
        </p:nvSpPr>
        <p:spPr>
          <a:xfrm>
            <a:off x="389467" y="120151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826993702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894872" y="5335008"/>
            <a:ext cx="4402256" cy="66062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 algn="ctr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b="0" i="0">
                <a:solidFill>
                  <a:schemeClr val="accent1"/>
                </a:solidFill>
                <a:latin typeface="Public Sans Light" pitchFamily="2" charset="77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en-CA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2009" y="2223421"/>
            <a:ext cx="5707985" cy="2376859"/>
          </a:xfrm>
        </p:spPr>
        <p:txBody>
          <a:bodyPr anchor="t">
            <a:normAutofit/>
          </a:bodyPr>
          <a:lstStyle>
            <a:lvl1pPr algn="ctr">
              <a:lnSpc>
                <a:spcPts val="4000"/>
              </a:lnSpc>
              <a:defRPr sz="4000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F6456D-7318-47FB-64D9-EE79A1619826}"/>
              </a:ext>
            </a:extLst>
          </p:cNvPr>
          <p:cNvSpPr txBox="1"/>
          <p:nvPr userDrawn="1"/>
        </p:nvSpPr>
        <p:spPr>
          <a:xfrm>
            <a:off x="402013" y="137087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686249280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1" y="0"/>
            <a:ext cx="592003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510780" y="1453690"/>
            <a:ext cx="4402256" cy="474014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b="0" i="0">
                <a:solidFill>
                  <a:srgbClr val="000000"/>
                </a:solidFill>
                <a:latin typeface="Public Sans Light" pitchFamily="2" charset="77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333"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10779" y="120149"/>
            <a:ext cx="4402256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FCFCBB3-D604-8E6D-0648-BD25B3F743EA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468" y="1453690"/>
            <a:ext cx="3695481" cy="1218479"/>
          </a:xfrm>
        </p:spPr>
        <p:txBody>
          <a:bodyPr anchor="t">
            <a:normAutofit/>
          </a:bodyPr>
          <a:lstStyle>
            <a:lvl1pPr>
              <a:lnSpc>
                <a:spcPts val="2667"/>
              </a:lnSpc>
              <a:defRPr sz="2667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4296DB-D1A1-9975-AD4D-62C8A942F742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D57B2A-C91E-9295-FA42-AD12C4723D0C}"/>
              </a:ext>
            </a:extLst>
          </p:cNvPr>
          <p:cNvSpPr txBox="1"/>
          <p:nvPr userDrawn="1"/>
        </p:nvSpPr>
        <p:spPr>
          <a:xfrm>
            <a:off x="402013" y="137087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695939130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6" y="1229785"/>
            <a:ext cx="11419417" cy="7184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0A54AF1A-0870-6BAF-85F8-0E61F9E5BF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89466" y="2926905"/>
            <a:ext cx="11419417" cy="311621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9465" y="2270315"/>
            <a:ext cx="11419417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9795CB-8031-BD26-2FA7-E8870853DA2C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983159845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389466" y="789517"/>
            <a:ext cx="11431372" cy="5688064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778930" y="1229783"/>
            <a:ext cx="3780369" cy="485833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936065" y="1838639"/>
            <a:ext cx="6438944" cy="422984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3C6028F-7633-3DFC-D53E-024EA87742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36066" y="1229783"/>
            <a:ext cx="6438900" cy="4498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E2B2CC-E164-BF5C-2B92-57414B4D7236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866827303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6" y="1229783"/>
            <a:ext cx="4169833" cy="52366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0A54AF1A-0870-6BAF-85F8-0E61F9E5BF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936067" y="1838639"/>
            <a:ext cx="6866468" cy="462775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57615" y="1231531"/>
            <a:ext cx="6844919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C8E123-DFA3-CE74-EEDF-71B145F3A5E9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257000448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F4E97F-6ADF-8F8C-C357-60FDF0A65FD7}"/>
              </a:ext>
            </a:extLst>
          </p:cNvPr>
          <p:cNvSpPr/>
          <p:nvPr userDrawn="1"/>
        </p:nvSpPr>
        <p:spPr>
          <a:xfrm>
            <a:off x="6096001" y="0"/>
            <a:ext cx="6096001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5" y="1229784"/>
            <a:ext cx="5295520" cy="8087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1016" y="2405060"/>
            <a:ext cx="5273969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0F21945F-D10C-0B63-28F8-FAE2D5F5B77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5" y="3012170"/>
            <a:ext cx="5273969" cy="331007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A7A175-9EF7-AB0F-090E-5FAC41CD4A1D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57232061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6" y="1229784"/>
            <a:ext cx="4169833" cy="8087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1016" y="2405060"/>
            <a:ext cx="4148285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0F21945F-D10C-0B63-28F8-FAE2D5F5B77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6" y="3012170"/>
            <a:ext cx="4148285" cy="331007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A7A175-9EF7-AB0F-090E-5FAC41CD4A1D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480464982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0" y="1229785"/>
            <a:ext cx="4157880" cy="52387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936065" y="1229786"/>
            <a:ext cx="6872819" cy="52387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47644" lvl="0" indent="-247644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A1D5A9-D66E-D1EB-F263-69980D4614E9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460949476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448F48D-3BF5-CD2A-B364-9BEED2B7276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28000" y="3430800"/>
            <a:ext cx="4064000" cy="3427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4B275B8D-BEEA-AB00-01E5-E44ABC1AE2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454887" y="450574"/>
            <a:ext cx="3414644" cy="2703444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marL="59265" lvl="0" indent="0" algn="ctr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2133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Google Shape;17;p4">
            <a:extLst>
              <a:ext uri="{FF2B5EF4-FFF2-40B4-BE49-F238E27FC236}">
                <a16:creationId xmlns:a16="http://schemas.microsoft.com/office/drawing/2014/main" id="{3E2D09A6-34D4-6719-9D2F-73342610ED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29785"/>
            <a:ext cx="7404111" cy="70502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FADC3CF6-24B0-582B-09B5-461E1F032633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21" y="2349015"/>
            <a:ext cx="7404111" cy="411740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47644" lvl="0" indent="-247644">
              <a:spcBef>
                <a:spcPts val="0"/>
              </a:spcBef>
              <a:spcAft>
                <a:spcPts val="1600"/>
              </a:spcAft>
              <a:buSzPct val="100000"/>
              <a:buFont typeface="Arial" panose="020B0604020202020204" pitchFamily="34" charset="0"/>
              <a:buChar char="•"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7CE765-33CA-7338-C1AC-74F0EBE1DF56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151928983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7805531" y="0"/>
            <a:ext cx="4386471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2987180" cy="520872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676EBBF2-2772-DB4A-8848-64729070D843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8194996" y="1251813"/>
            <a:ext cx="3613888" cy="34187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790121" y="1262336"/>
            <a:ext cx="3681467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8;p4">
            <a:extLst>
              <a:ext uri="{FF2B5EF4-FFF2-40B4-BE49-F238E27FC236}">
                <a16:creationId xmlns:a16="http://schemas.microsoft.com/office/drawing/2014/main" id="{5418BAC5-9DB6-2335-B7A9-9D5D3BB3B3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90122" y="1745251"/>
            <a:ext cx="3681468" cy="47211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" name="Google Shape;18;p4">
            <a:extLst>
              <a:ext uri="{FF2B5EF4-FFF2-40B4-BE49-F238E27FC236}">
                <a16:creationId xmlns:a16="http://schemas.microsoft.com/office/drawing/2014/main" id="{68DFCF59-6424-C6AD-77FE-ED7F8705C83E}"/>
              </a:ext>
            </a:extLst>
          </p:cNvPr>
          <p:cNvSpPr txBox="1">
            <a:spLocks noGrp="1"/>
          </p:cNvSpPr>
          <p:nvPr>
            <p:ph type="body" idx="17"/>
          </p:nvPr>
        </p:nvSpPr>
        <p:spPr>
          <a:xfrm>
            <a:off x="8194997" y="1752735"/>
            <a:ext cx="3613888" cy="471367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90B000-AF85-772D-FA14-DEF8DF485588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66133750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95937" y="1229785"/>
            <a:ext cx="3044145" cy="523663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A5B31F2E-FBAE-31B3-7F8A-C88464358EFF}"/>
              </a:ext>
            </a:extLst>
          </p:cNvPr>
          <p:cNvSpPr/>
          <p:nvPr userDrawn="1"/>
        </p:nvSpPr>
        <p:spPr>
          <a:xfrm>
            <a:off x="8128000" y="0"/>
            <a:ext cx="4064000" cy="343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7F99F2F3-F95E-0846-1E7A-26E7731E01B3}"/>
              </a:ext>
            </a:extLst>
          </p:cNvPr>
          <p:cNvSpPr/>
          <p:nvPr userDrawn="1"/>
        </p:nvSpPr>
        <p:spPr>
          <a:xfrm rot="10800000">
            <a:off x="8840648" y="5072765"/>
            <a:ext cx="2629883" cy="808579"/>
          </a:xfrm>
          <a:custGeom>
            <a:avLst/>
            <a:gdLst>
              <a:gd name="connsiteX0" fmla="*/ 951766 w 1041796"/>
              <a:gd name="connsiteY0" fmla="*/ 194685 h 320309"/>
              <a:gd name="connsiteX1" fmla="*/ 520898 w 1041796"/>
              <a:gd name="connsiteY1" fmla="*/ 0 h 320309"/>
              <a:gd name="connsiteX2" fmla="*/ 90030 w 1041796"/>
              <a:gd name="connsiteY2" fmla="*/ 194685 h 320309"/>
              <a:gd name="connsiteX3" fmla="*/ 0 w 1041796"/>
              <a:gd name="connsiteY3" fmla="*/ 320310 h 320309"/>
              <a:gd name="connsiteX4" fmla="*/ 168024 w 1041796"/>
              <a:gd name="connsiteY4" fmla="*/ 320310 h 320309"/>
              <a:gd name="connsiteX5" fmla="*/ 520898 w 1041796"/>
              <a:gd name="connsiteY5" fmla="*/ 140548 h 320309"/>
              <a:gd name="connsiteX6" fmla="*/ 873773 w 1041796"/>
              <a:gd name="connsiteY6" fmla="*/ 320310 h 320309"/>
              <a:gd name="connsiteX7" fmla="*/ 1041797 w 1041796"/>
              <a:gd name="connsiteY7" fmla="*/ 320310 h 320309"/>
              <a:gd name="connsiteX8" fmla="*/ 951766 w 1041796"/>
              <a:gd name="connsiteY8" fmla="*/ 194685 h 32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96" h="320309">
                <a:moveTo>
                  <a:pt x="951766" y="194685"/>
                </a:moveTo>
                <a:cubicBezTo>
                  <a:pt x="837048" y="69123"/>
                  <a:pt x="684040" y="0"/>
                  <a:pt x="520898" y="0"/>
                </a:cubicBezTo>
                <a:cubicBezTo>
                  <a:pt x="357757" y="0"/>
                  <a:pt x="204748" y="69153"/>
                  <a:pt x="90030" y="194685"/>
                </a:cubicBezTo>
                <a:cubicBezTo>
                  <a:pt x="55025" y="232978"/>
                  <a:pt x="24903" y="275170"/>
                  <a:pt x="0" y="320310"/>
                </a:cubicBezTo>
                <a:lnTo>
                  <a:pt x="168024" y="320310"/>
                </a:lnTo>
                <a:cubicBezTo>
                  <a:pt x="253510" y="210315"/>
                  <a:pt x="379988" y="140548"/>
                  <a:pt x="520898" y="140548"/>
                </a:cubicBezTo>
                <a:cubicBezTo>
                  <a:pt x="661809" y="140548"/>
                  <a:pt x="788318" y="210315"/>
                  <a:pt x="873773" y="320310"/>
                </a:cubicBezTo>
                <a:lnTo>
                  <a:pt x="1041797" y="320310"/>
                </a:lnTo>
                <a:cubicBezTo>
                  <a:pt x="1016863" y="275170"/>
                  <a:pt x="986741" y="233008"/>
                  <a:pt x="951766" y="194685"/>
                </a:cubicBezTo>
                <a:close/>
              </a:path>
            </a:pathLst>
          </a:custGeom>
          <a:solidFill>
            <a:schemeClr val="bg1"/>
          </a:solidFill>
          <a:ln w="30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E826A309-636E-5C12-459E-E6CBA3FF8111}"/>
              </a:ext>
            </a:extLst>
          </p:cNvPr>
          <p:cNvSpPr txBox="1">
            <a:spLocks/>
          </p:cNvSpPr>
          <p:nvPr userDrawn="1"/>
        </p:nvSpPr>
        <p:spPr>
          <a:xfrm>
            <a:off x="8362122" y="649357"/>
            <a:ext cx="3644348" cy="216010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Lorem ipsum </a:t>
            </a:r>
            <a:b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</a:b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dolor sit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amet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consectetur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adipiscing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elit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.</a:t>
            </a:r>
            <a:endParaRPr lang="en-US" sz="2400" b="0" i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E1E909AD-105A-7B63-E1FA-8F4B463973B6}"/>
              </a:ext>
            </a:extLst>
          </p:cNvPr>
          <p:cNvSpPr txBox="1">
            <a:spLocks/>
          </p:cNvSpPr>
          <p:nvPr userDrawn="1"/>
        </p:nvSpPr>
        <p:spPr>
          <a:xfrm>
            <a:off x="8736208" y="2695611"/>
            <a:ext cx="2847584" cy="4191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85738" marR="0" lvl="1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5738" marR="0" lvl="2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5738" marR="0" lvl="3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5738" marR="0" lvl="4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333" b="0" i="0">
                <a:solidFill>
                  <a:schemeClr val="accent1"/>
                </a:solidFill>
                <a:latin typeface="Montserrat" pitchFamily="2" charset="77"/>
              </a:rPr>
              <a:t>SIGN OFF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1A459B-B986-18FA-8B53-4FE2423C6221}"/>
              </a:ext>
            </a:extLst>
          </p:cNvPr>
          <p:cNvSpPr/>
          <p:nvPr userDrawn="1"/>
        </p:nvSpPr>
        <p:spPr>
          <a:xfrm>
            <a:off x="8128000" y="3429000"/>
            <a:ext cx="4064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99442944-CC8C-B92C-3C4E-17024DA79B04}"/>
              </a:ext>
            </a:extLst>
          </p:cNvPr>
          <p:cNvSpPr/>
          <p:nvPr userDrawn="1"/>
        </p:nvSpPr>
        <p:spPr>
          <a:xfrm rot="10800000">
            <a:off x="8869353" y="4756676"/>
            <a:ext cx="2629883" cy="808579"/>
          </a:xfrm>
          <a:custGeom>
            <a:avLst/>
            <a:gdLst>
              <a:gd name="connsiteX0" fmla="*/ 951766 w 1041796"/>
              <a:gd name="connsiteY0" fmla="*/ 194685 h 320309"/>
              <a:gd name="connsiteX1" fmla="*/ 520898 w 1041796"/>
              <a:gd name="connsiteY1" fmla="*/ 0 h 320309"/>
              <a:gd name="connsiteX2" fmla="*/ 90030 w 1041796"/>
              <a:gd name="connsiteY2" fmla="*/ 194685 h 320309"/>
              <a:gd name="connsiteX3" fmla="*/ 0 w 1041796"/>
              <a:gd name="connsiteY3" fmla="*/ 320310 h 320309"/>
              <a:gd name="connsiteX4" fmla="*/ 168024 w 1041796"/>
              <a:gd name="connsiteY4" fmla="*/ 320310 h 320309"/>
              <a:gd name="connsiteX5" fmla="*/ 520898 w 1041796"/>
              <a:gd name="connsiteY5" fmla="*/ 140548 h 320309"/>
              <a:gd name="connsiteX6" fmla="*/ 873773 w 1041796"/>
              <a:gd name="connsiteY6" fmla="*/ 320310 h 320309"/>
              <a:gd name="connsiteX7" fmla="*/ 1041797 w 1041796"/>
              <a:gd name="connsiteY7" fmla="*/ 320310 h 320309"/>
              <a:gd name="connsiteX8" fmla="*/ 951766 w 1041796"/>
              <a:gd name="connsiteY8" fmla="*/ 194685 h 32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96" h="320309">
                <a:moveTo>
                  <a:pt x="951766" y="194685"/>
                </a:moveTo>
                <a:cubicBezTo>
                  <a:pt x="837048" y="69123"/>
                  <a:pt x="684040" y="0"/>
                  <a:pt x="520898" y="0"/>
                </a:cubicBezTo>
                <a:cubicBezTo>
                  <a:pt x="357757" y="0"/>
                  <a:pt x="204748" y="69153"/>
                  <a:pt x="90030" y="194685"/>
                </a:cubicBezTo>
                <a:cubicBezTo>
                  <a:pt x="55025" y="232978"/>
                  <a:pt x="24903" y="275170"/>
                  <a:pt x="0" y="320310"/>
                </a:cubicBezTo>
                <a:lnTo>
                  <a:pt x="168024" y="320310"/>
                </a:lnTo>
                <a:cubicBezTo>
                  <a:pt x="253510" y="210315"/>
                  <a:pt x="379988" y="140548"/>
                  <a:pt x="520898" y="140548"/>
                </a:cubicBezTo>
                <a:cubicBezTo>
                  <a:pt x="661809" y="140548"/>
                  <a:pt x="788318" y="210315"/>
                  <a:pt x="873773" y="320310"/>
                </a:cubicBezTo>
                <a:lnTo>
                  <a:pt x="1041797" y="320310"/>
                </a:lnTo>
                <a:cubicBezTo>
                  <a:pt x="1016863" y="275170"/>
                  <a:pt x="986741" y="233008"/>
                  <a:pt x="951766" y="194685"/>
                </a:cubicBezTo>
                <a:close/>
              </a:path>
            </a:pathLst>
          </a:custGeom>
          <a:solidFill>
            <a:schemeClr val="bg1"/>
          </a:solidFill>
          <a:ln w="30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4" name="Google Shape;18;p4">
            <a:extLst>
              <a:ext uri="{FF2B5EF4-FFF2-40B4-BE49-F238E27FC236}">
                <a16:creationId xmlns:a16="http://schemas.microsoft.com/office/drawing/2014/main" id="{1EB5D0A6-F95B-31C7-80D2-FE1046C0129F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790121" y="1262336"/>
            <a:ext cx="3963791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" name="Google Shape;18;p4">
            <a:extLst>
              <a:ext uri="{FF2B5EF4-FFF2-40B4-BE49-F238E27FC236}">
                <a16:creationId xmlns:a16="http://schemas.microsoft.com/office/drawing/2014/main" id="{1F713133-8B31-F1FA-2E42-95A5D2CAD4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90121" y="1745251"/>
            <a:ext cx="3963792" cy="47211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76343E-4DCB-890B-EA4C-8FA63FD61637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868250927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6" y="108197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6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8B5003C5-F0B8-4CE4-FEB9-E80ABEE7B7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936067" y="1838639"/>
            <a:ext cx="6866468" cy="462775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DF8C2A8-B8D6-00FF-F733-7D1BEE57C2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57615" y="1231531"/>
            <a:ext cx="6844919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1934124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5609747" y="1259807"/>
            <a:ext cx="5801204" cy="119703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5597352" y="2444219"/>
            <a:ext cx="3681467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8;p4">
            <a:extLst>
              <a:ext uri="{FF2B5EF4-FFF2-40B4-BE49-F238E27FC236}">
                <a16:creationId xmlns:a16="http://schemas.microsoft.com/office/drawing/2014/main" id="{5418BAC5-9DB6-2335-B7A9-9D5D3BB3B3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97353" y="2927134"/>
            <a:ext cx="5801204" cy="314981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F902A74-1AE6-D2F0-FB32-C0D04E010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974" y="0"/>
            <a:ext cx="4925093" cy="68580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13BF35-F606-2CAB-8F0E-4B7D6F18180A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390133790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012433" y="1259807"/>
            <a:ext cx="3796451" cy="119703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8000036" y="2444219"/>
            <a:ext cx="3808847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8;p4">
            <a:extLst>
              <a:ext uri="{FF2B5EF4-FFF2-40B4-BE49-F238E27FC236}">
                <a16:creationId xmlns:a16="http://schemas.microsoft.com/office/drawing/2014/main" id="{5418BAC5-9DB6-2335-B7A9-9D5D3BB3B3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000039" y="2927134"/>
            <a:ext cx="3796451" cy="353928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F902A74-1AE6-D2F0-FB32-C0D04E010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1"/>
            <a:ext cx="7621725" cy="688080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13BF35-F606-2CAB-8F0E-4B7D6F18180A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473941792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bg>
      <p:bgPr>
        <a:gradFill>
          <a:gsLst>
            <a:gs pos="0">
              <a:schemeClr val="tx1">
                <a:lumMod val="60000"/>
                <a:lumOff val="40000"/>
              </a:schemeClr>
            </a:gs>
            <a:gs pos="34000">
              <a:schemeClr val="tx1"/>
            </a:gs>
            <a:gs pos="100000">
              <a:schemeClr val="tx1">
                <a:lumMod val="50000"/>
              </a:schemeClr>
            </a:gs>
          </a:gsLst>
          <a:lin ang="13200000" scaled="0"/>
        </a:gra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0" y="0"/>
            <a:ext cx="12192003" cy="6858000"/>
          </a:xfrm>
          <a:prstGeom prst="rect">
            <a:avLst/>
          </a:prstGeom>
          <a:gradFill>
            <a:gsLst>
              <a:gs pos="0">
                <a:schemeClr val="tx1">
                  <a:lumMod val="60000"/>
                  <a:lumOff val="40000"/>
                </a:schemeClr>
              </a:gs>
              <a:gs pos="54000">
                <a:schemeClr val="tx1"/>
              </a:gs>
              <a:gs pos="100000">
                <a:schemeClr val="tx1">
                  <a:lumMod val="50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2" name="Google Shape;17;p4">
            <a:extLst>
              <a:ext uri="{FF2B5EF4-FFF2-40B4-BE49-F238E27FC236}">
                <a16:creationId xmlns:a16="http://schemas.microsoft.com/office/drawing/2014/main" id="{85B8ED7F-AFB9-FC34-672F-FE80AF41B2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5" name="Google Shape;18;p4">
            <a:extLst>
              <a:ext uri="{FF2B5EF4-FFF2-40B4-BE49-F238E27FC236}">
                <a16:creationId xmlns:a16="http://schemas.microsoft.com/office/drawing/2014/main" id="{E7810AD5-EA41-2C12-497A-D9101D84B3BE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6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336867F-C16B-C629-492E-C7BD6CC010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658617" y="3367505"/>
            <a:ext cx="6930446" cy="13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600726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0" y="0"/>
            <a:ext cx="1219200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E0F9B7ED-B7E5-FAAC-A8EB-BDA8DC86DA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4D57683B-9A68-7B32-EA44-B1357EF835D4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6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AB6098-D64B-047F-F2E7-29A9E99795A9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535989987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0" y="0"/>
            <a:ext cx="1219200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A48A4F8F-D84D-8324-B817-31BC6A70E0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244F32B2-C08F-23B9-7F49-480F60D0E05C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6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CE14D7-483A-8064-520D-F3F397A4D458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514149244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BC989CA-BC00-6C46-71A6-277C8FE5459F}"/>
              </a:ext>
            </a:extLst>
          </p:cNvPr>
          <p:cNvSpPr/>
          <p:nvPr userDrawn="1"/>
        </p:nvSpPr>
        <p:spPr>
          <a:xfrm>
            <a:off x="0" y="0"/>
            <a:ext cx="1219200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F21749-4A80-6DA7-1428-C7EC9C1E80D9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F3DBBEDE-8B4E-8B45-79FF-465A698F01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tx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FEB52E53-B491-81F9-C9F3-E6A3AEE5B222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6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tx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3699636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0" y="1229786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6" y="108197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676EBBF2-2772-DB4A-8848-64729070D843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6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5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8" y="2194579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81F1B8-29FA-D6AB-46BF-B96E1C87F295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562569373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6" y="108197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358CC89C-2552-A5F9-DB6B-9DFEF44026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29786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9D2D3974-FE35-0420-FDDC-16BB99D38529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6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5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5283909B-F411-C893-469C-83C09A13BF40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8" y="2194579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0B23A1-44F7-1BFF-794D-1005D52FE8E3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679155856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6" y="108197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4F9068FD-ED18-66FA-6AA0-A9B1F245A6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29786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A8D6F7D2-F684-3D46-D43D-0A9038C466EB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6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5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C3E181B1-90B9-5585-ED04-F2FE4B6B2B8D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8" y="2194579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C03AB8-B986-946D-4225-A1C0AC88CBB8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01020284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6" y="108197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E8ABB34B-0CCB-0319-1483-AF404F29F9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29786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10D4605A-8126-22D1-82F8-54523F0C984F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6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5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tx1"/>
                </a:solidFill>
                <a:latin typeface="Montserra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CCD42363-8142-3DF4-8DCE-5CC011C75E4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8" y="2194579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5A46EA-E662-6821-9B4F-3F8818B1BE14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579790238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19" y="1229785"/>
            <a:ext cx="5323943" cy="1195364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01420" y="2611530"/>
            <a:ext cx="5323941" cy="385488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621F5-9143-9F41-EB0B-E74C9A2FB309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941429001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2F10144B-646F-949C-C195-FE2AC6E302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59807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2819949C-CC82-35E9-F54F-50AE5D75C7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0"/>
            <a:ext cx="5336771" cy="3854876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871B8F-A443-8BEA-C6CF-7805E4AE3B6E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23160820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2EE4691D-5A3E-4017-8A87-4FCCF102FD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59807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80A5C5F-8C2F-1AD3-8A8F-1095AC036F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0"/>
            <a:ext cx="5336771" cy="385488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779014-CA17-D3BF-B836-78EA58E6E59C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889300105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A8D8DA51-3088-B42E-14AB-90CE7E61CF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59807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57A8DEB9-7510-BF74-2690-D32B43D53E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0"/>
            <a:ext cx="5336771" cy="385487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BDF40E-95B5-B2EC-51C7-90A5F43211FF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504606826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BB9F0569-71C1-7BC6-8905-6ABF7F9316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59807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FAE927D0-8E2D-3C8D-5D44-ADC7C01059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0"/>
            <a:ext cx="5336771" cy="385488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22D33D-5DD8-CAA9-41CA-C284CDE536BE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225875077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59EF4E1-AC09-3794-5DC7-86BAB56F7E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20033" y="1800"/>
            <a:ext cx="6271967" cy="6856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5" name="Google Shape;17;p4">
            <a:extLst>
              <a:ext uri="{FF2B5EF4-FFF2-40B4-BE49-F238E27FC236}">
                <a16:creationId xmlns:a16="http://schemas.microsoft.com/office/drawing/2014/main" id="{4BBA6BCE-6501-474B-E145-069882FA21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59807"/>
            <a:ext cx="5137989" cy="105932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79759FF7-17D4-F693-7D47-F68D8D928ADC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20" y="2438401"/>
            <a:ext cx="5137989" cy="333954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88C27E-02C3-4326-9755-A38F08F9C579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645928148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59EF4E1-AC09-3794-5DC7-86BAB56F7E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9" cy="6856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88C27E-02C3-4326-9755-A38F08F9C579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  <p:sp>
        <p:nvSpPr>
          <p:cNvPr id="3" name="Google Shape;18;p4">
            <a:extLst>
              <a:ext uri="{FF2B5EF4-FFF2-40B4-BE49-F238E27FC236}">
                <a16:creationId xmlns:a16="http://schemas.microsoft.com/office/drawing/2014/main" id="{DF97EFCE-AAC0-76AB-2B46-B0CBCE2AB912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781052" y="1229785"/>
            <a:ext cx="10629899" cy="484716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5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tx1"/>
                </a:solidFill>
                <a:latin typeface="Montserra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19;p4">
            <a:extLst>
              <a:ext uri="{FF2B5EF4-FFF2-40B4-BE49-F238E27FC236}">
                <a16:creationId xmlns:a16="http://schemas.microsoft.com/office/drawing/2014/main" id="{4853CF0A-9023-B248-5562-6CF1165476E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251096" y="108197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7099037-3D3A-8892-140B-2FE13B4D58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</p:spTree>
    <p:extLst>
      <p:ext uri="{BB962C8B-B14F-4D97-AF65-F5344CB8AC3E}">
        <p14:creationId xmlns:p14="http://schemas.microsoft.com/office/powerpoint/2010/main" val="1215934367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6EB25-5A68-A9A9-4F2D-88278847CE05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 hasCustomPrompt="1"/>
          </p:nvPr>
        </p:nvSpPr>
        <p:spPr>
          <a:xfrm>
            <a:off x="6737855" y="1040232"/>
            <a:ext cx="4497048" cy="376115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800" b="0" i="0">
                <a:solidFill>
                  <a:schemeClr val="bg1"/>
                </a:solidFill>
                <a:latin typeface="Montserrat" pitchFamily="2" charset="77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CA"/>
              <a:t>ASDASD</a:t>
            </a:r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737855" y="5226379"/>
            <a:ext cx="4497048" cy="1271832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 lang="en-CA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F881527B-B5CE-8BF1-0643-060070A5D8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9823" y="1123171"/>
            <a:ext cx="3553892" cy="13179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B60BDA-9B0F-E62A-322F-168A5CB8E799}"/>
              </a:ext>
            </a:extLst>
          </p:cNvPr>
          <p:cNvSpPr/>
          <p:nvPr userDrawn="1"/>
        </p:nvSpPr>
        <p:spPr>
          <a:xfrm>
            <a:off x="3048000" y="5128184"/>
            <a:ext cx="3048000" cy="17298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5FA6C6-1893-F6FA-30A5-DD8D43DF67F7}"/>
              </a:ext>
            </a:extLst>
          </p:cNvPr>
          <p:cNvSpPr/>
          <p:nvPr userDrawn="1"/>
        </p:nvSpPr>
        <p:spPr>
          <a:xfrm>
            <a:off x="0" y="3398365"/>
            <a:ext cx="3048000" cy="17298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D70C9B-DAAE-B9D6-097D-98D0677DFE4D}"/>
              </a:ext>
            </a:extLst>
          </p:cNvPr>
          <p:cNvSpPr/>
          <p:nvPr userDrawn="1"/>
        </p:nvSpPr>
        <p:spPr>
          <a:xfrm>
            <a:off x="3048000" y="3398363"/>
            <a:ext cx="3048000" cy="172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16CEE6-062F-E2E9-844C-605446F9DE20}"/>
              </a:ext>
            </a:extLst>
          </p:cNvPr>
          <p:cNvSpPr/>
          <p:nvPr userDrawn="1"/>
        </p:nvSpPr>
        <p:spPr>
          <a:xfrm>
            <a:off x="0" y="5128184"/>
            <a:ext cx="3048000" cy="172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224835187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imp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5956E831-3503-0169-E9A2-6375E2A813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731309" y="1303483"/>
            <a:ext cx="2777706" cy="143675"/>
          </a:xfrm>
          <a:prstGeom prst="rect">
            <a:avLst/>
          </a:prstGeom>
        </p:spPr>
      </p:pic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A289F871-D823-0F6B-CD5F-35647F7A05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24590" y="75701"/>
            <a:ext cx="716812" cy="321865"/>
          </a:xfrm>
        </p:spPr>
        <p:txBody>
          <a:bodyPr/>
          <a:lstStyle/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E459441-1E81-38F9-73A2-F9B072F67B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5" y="576864"/>
            <a:ext cx="6241611" cy="379413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2E382489-BA83-B92F-2702-E7EC080247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365" y="995938"/>
            <a:ext cx="3403600" cy="379412"/>
          </a:xfr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3" name="Graphic 3">
            <a:extLst>
              <a:ext uri="{FF2B5EF4-FFF2-40B4-BE49-F238E27FC236}">
                <a16:creationId xmlns:a16="http://schemas.microsoft.com/office/drawing/2014/main" id="{6C760A1A-24BA-E3BF-E5EF-AF3D8D896B8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708723" y="6220326"/>
            <a:ext cx="1037346" cy="40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46632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6EB25-5A68-A9A9-4F2D-88278847CE05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 hasCustomPrompt="1"/>
          </p:nvPr>
        </p:nvSpPr>
        <p:spPr>
          <a:xfrm>
            <a:off x="6737855" y="1040231"/>
            <a:ext cx="4497048" cy="376115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800" b="0" i="0">
                <a:solidFill>
                  <a:schemeClr val="bg1"/>
                </a:solidFill>
                <a:latin typeface="Montserrat" pitchFamily="2" charset="77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CA"/>
              <a:t>ASDASD</a:t>
            </a:r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737855" y="5226379"/>
            <a:ext cx="4497048" cy="1271832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 lang="en-CA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F881527B-B5CE-8BF1-0643-060070A5D8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9822" y="1123170"/>
            <a:ext cx="3553892" cy="13179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B60BDA-9B0F-E62A-322F-168A5CB8E799}"/>
              </a:ext>
            </a:extLst>
          </p:cNvPr>
          <p:cNvSpPr/>
          <p:nvPr userDrawn="1"/>
        </p:nvSpPr>
        <p:spPr>
          <a:xfrm>
            <a:off x="3048000" y="5128183"/>
            <a:ext cx="3048000" cy="17298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3016A48-BA41-1941-3498-59363C182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128183"/>
            <a:ext cx="3048000" cy="172981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5FA6C6-1893-F6FA-30A5-DD8D43DF67F7}"/>
              </a:ext>
            </a:extLst>
          </p:cNvPr>
          <p:cNvSpPr/>
          <p:nvPr userDrawn="1"/>
        </p:nvSpPr>
        <p:spPr>
          <a:xfrm>
            <a:off x="0" y="3398364"/>
            <a:ext cx="3048000" cy="17298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76A20D02-F9F2-9AE3-3D02-08DE61E30CB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48000" y="3398364"/>
            <a:ext cx="3048000" cy="172981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EF95F5-9471-D769-2FBB-C85493F411CA}"/>
              </a:ext>
            </a:extLst>
          </p:cNvPr>
          <p:cNvSpPr/>
          <p:nvPr userDrawn="1"/>
        </p:nvSpPr>
        <p:spPr>
          <a:xfrm rot="10800000">
            <a:off x="6096001" y="0"/>
            <a:ext cx="6096000" cy="6858000"/>
          </a:xfrm>
          <a:prstGeom prst="rect">
            <a:avLst/>
          </a:prstGeom>
          <a:gradFill>
            <a:gsLst>
              <a:gs pos="0">
                <a:schemeClr val="tx1">
                  <a:lumMod val="60000"/>
                  <a:lumOff val="40000"/>
                </a:schemeClr>
              </a:gs>
              <a:gs pos="48000">
                <a:schemeClr val="tx1"/>
              </a:gs>
              <a:gs pos="99000">
                <a:schemeClr val="tx1">
                  <a:lumMod val="50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32938690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1" y="0"/>
            <a:ext cx="592003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510780" y="1453690"/>
            <a:ext cx="4402256" cy="474014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b="0" i="0">
                <a:solidFill>
                  <a:srgbClr val="000000"/>
                </a:solidFill>
                <a:latin typeface="Public Sans Light" pitchFamily="2" charset="77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333"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10779" y="120149"/>
            <a:ext cx="4402256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468" y="1453690"/>
            <a:ext cx="3695481" cy="1218479"/>
          </a:xfrm>
        </p:spPr>
        <p:txBody>
          <a:bodyPr anchor="t">
            <a:normAutofit/>
          </a:bodyPr>
          <a:lstStyle>
            <a:lvl1pPr>
              <a:lnSpc>
                <a:spcPts val="2667"/>
              </a:lnSpc>
              <a:defRPr sz="2667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4296DB-D1A1-9975-AD4D-62C8A942F742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D57B2A-C91E-9295-FA42-AD12C4723D0C}"/>
              </a:ext>
            </a:extLst>
          </p:cNvPr>
          <p:cNvSpPr txBox="1"/>
          <p:nvPr userDrawn="1"/>
        </p:nvSpPr>
        <p:spPr>
          <a:xfrm>
            <a:off x="402013" y="137087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455174900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6EB25-5A68-A9A9-4F2D-88278847CE05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 hasCustomPrompt="1"/>
          </p:nvPr>
        </p:nvSpPr>
        <p:spPr>
          <a:xfrm>
            <a:off x="6737855" y="1040231"/>
            <a:ext cx="4497048" cy="376115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800" b="0" i="0">
                <a:solidFill>
                  <a:schemeClr val="bg1"/>
                </a:solidFill>
                <a:latin typeface="Montserrat" pitchFamily="2" charset="77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CA"/>
              <a:t>ASDASD</a:t>
            </a:r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737855" y="5226379"/>
            <a:ext cx="4497048" cy="1271832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 lang="en-CA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F881527B-B5CE-8BF1-0643-060070A5D8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9822" y="1123170"/>
            <a:ext cx="3553892" cy="13179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B60BDA-9B0F-E62A-322F-168A5CB8E799}"/>
              </a:ext>
            </a:extLst>
          </p:cNvPr>
          <p:cNvSpPr/>
          <p:nvPr userDrawn="1"/>
        </p:nvSpPr>
        <p:spPr>
          <a:xfrm>
            <a:off x="3048000" y="5128183"/>
            <a:ext cx="3048000" cy="17298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3016A48-BA41-1941-3498-59363C182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128183"/>
            <a:ext cx="3048000" cy="172981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5FA6C6-1893-F6FA-30A5-DD8D43DF67F7}"/>
              </a:ext>
            </a:extLst>
          </p:cNvPr>
          <p:cNvSpPr/>
          <p:nvPr userDrawn="1"/>
        </p:nvSpPr>
        <p:spPr>
          <a:xfrm>
            <a:off x="0" y="3398364"/>
            <a:ext cx="3048000" cy="17298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76A20D02-F9F2-9AE3-3D02-08DE61E30CB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48000" y="3398364"/>
            <a:ext cx="3048000" cy="172981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46662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894872" y="5335008"/>
            <a:ext cx="4402256" cy="66062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 algn="ctr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b="0" i="0">
                <a:solidFill>
                  <a:schemeClr val="accent1"/>
                </a:solidFill>
                <a:latin typeface="Public Sans Light" pitchFamily="2" charset="77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en-CA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2009" y="2223421"/>
            <a:ext cx="5707985" cy="2376859"/>
          </a:xfrm>
        </p:spPr>
        <p:txBody>
          <a:bodyPr anchor="t">
            <a:normAutofit/>
          </a:bodyPr>
          <a:lstStyle>
            <a:lvl1pPr algn="ctr">
              <a:lnSpc>
                <a:spcPts val="4000"/>
              </a:lnSpc>
              <a:defRPr sz="4000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F6456D-7318-47FB-64D9-EE79A1619826}"/>
              </a:ext>
            </a:extLst>
          </p:cNvPr>
          <p:cNvSpPr txBox="1"/>
          <p:nvPr userDrawn="1"/>
        </p:nvSpPr>
        <p:spPr>
          <a:xfrm>
            <a:off x="402013" y="137087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120167579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1" y="0"/>
            <a:ext cx="592003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510780" y="1453690"/>
            <a:ext cx="4402256" cy="474014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b="0" i="0">
                <a:solidFill>
                  <a:srgbClr val="000000"/>
                </a:solidFill>
                <a:latin typeface="Public Sans Light" pitchFamily="2" charset="77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333"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10779" y="120149"/>
            <a:ext cx="4402256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468" y="1453690"/>
            <a:ext cx="3695481" cy="1218479"/>
          </a:xfrm>
        </p:spPr>
        <p:txBody>
          <a:bodyPr anchor="t">
            <a:normAutofit/>
          </a:bodyPr>
          <a:lstStyle>
            <a:lvl1pPr>
              <a:lnSpc>
                <a:spcPts val="2667"/>
              </a:lnSpc>
              <a:defRPr sz="2667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52F19F-0741-EF4F-E037-D3FFEAC5D455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722913-ED7A-9DFA-0537-52CE4E72C877}"/>
              </a:ext>
            </a:extLst>
          </p:cNvPr>
          <p:cNvSpPr txBox="1"/>
          <p:nvPr userDrawn="1"/>
        </p:nvSpPr>
        <p:spPr>
          <a:xfrm>
            <a:off x="402013" y="137087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4079619792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1" y="0"/>
            <a:ext cx="592003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510780" y="1453690"/>
            <a:ext cx="4402256" cy="474014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b="0" i="0">
                <a:solidFill>
                  <a:srgbClr val="000000"/>
                </a:solidFill>
                <a:latin typeface="Public Sans Light" pitchFamily="2" charset="77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333"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10779" y="120149"/>
            <a:ext cx="4402256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468" y="1453690"/>
            <a:ext cx="3695481" cy="1218479"/>
          </a:xfrm>
        </p:spPr>
        <p:txBody>
          <a:bodyPr anchor="t">
            <a:normAutofit/>
          </a:bodyPr>
          <a:lstStyle>
            <a:lvl1pPr>
              <a:lnSpc>
                <a:spcPts val="2667"/>
              </a:lnSpc>
              <a:defRPr sz="2667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4296DB-D1A1-9975-AD4D-62C8A942F742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D57B2A-C91E-9295-FA42-AD12C4723D0C}"/>
              </a:ext>
            </a:extLst>
          </p:cNvPr>
          <p:cNvSpPr txBox="1"/>
          <p:nvPr userDrawn="1"/>
        </p:nvSpPr>
        <p:spPr>
          <a:xfrm>
            <a:off x="402013" y="137087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093155574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389466" y="789517"/>
            <a:ext cx="11431372" cy="5688064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778930" y="1229783"/>
            <a:ext cx="3780369" cy="485833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936065" y="1838639"/>
            <a:ext cx="6438944" cy="422984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3C6028F-7633-3DFC-D53E-024EA87742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36066" y="1229783"/>
            <a:ext cx="6438900" cy="4498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E2B2CC-E164-BF5C-2B92-57414B4D7236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4227985611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F4E97F-6ADF-8F8C-C357-60FDF0A65FD7}"/>
              </a:ext>
            </a:extLst>
          </p:cNvPr>
          <p:cNvSpPr/>
          <p:nvPr userDrawn="1"/>
        </p:nvSpPr>
        <p:spPr>
          <a:xfrm>
            <a:off x="6096001" y="0"/>
            <a:ext cx="6096001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5" y="1229784"/>
            <a:ext cx="5295520" cy="8087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1016" y="2405060"/>
            <a:ext cx="5273969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0F21945F-D10C-0B63-28F8-FAE2D5F5B77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5" y="3012170"/>
            <a:ext cx="5273969" cy="331007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A7A175-9EF7-AB0F-090E-5FAC41CD4A1D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435276259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F4E97F-6ADF-8F8C-C357-60FDF0A65FD7}"/>
              </a:ext>
            </a:extLst>
          </p:cNvPr>
          <p:cNvSpPr/>
          <p:nvPr userDrawn="1"/>
        </p:nvSpPr>
        <p:spPr>
          <a:xfrm>
            <a:off x="6096001" y="0"/>
            <a:ext cx="6096001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5" y="1229784"/>
            <a:ext cx="5295520" cy="8087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1016" y="2405060"/>
            <a:ext cx="5273969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0F21945F-D10C-0B63-28F8-FAE2D5F5B77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5" y="3012170"/>
            <a:ext cx="5273969" cy="331007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A7A175-9EF7-AB0F-090E-5FAC41CD4A1D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847714221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1" y="0"/>
            <a:ext cx="361388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2987180" cy="520872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676EBBF2-2772-DB4A-8848-64729070D843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8194996" y="1251813"/>
            <a:ext cx="3613888" cy="34187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63708" y="1262336"/>
            <a:ext cx="3681467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8;p4">
            <a:extLst>
              <a:ext uri="{FF2B5EF4-FFF2-40B4-BE49-F238E27FC236}">
                <a16:creationId xmlns:a16="http://schemas.microsoft.com/office/drawing/2014/main" id="{5418BAC5-9DB6-2335-B7A9-9D5D3BB3B3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63709" y="1745251"/>
            <a:ext cx="3681468" cy="47211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" name="Google Shape;18;p4">
            <a:extLst>
              <a:ext uri="{FF2B5EF4-FFF2-40B4-BE49-F238E27FC236}">
                <a16:creationId xmlns:a16="http://schemas.microsoft.com/office/drawing/2014/main" id="{68DFCF59-6424-C6AD-77FE-ED7F8705C83E}"/>
              </a:ext>
            </a:extLst>
          </p:cNvPr>
          <p:cNvSpPr txBox="1">
            <a:spLocks noGrp="1"/>
          </p:cNvSpPr>
          <p:nvPr>
            <p:ph type="body" idx="17"/>
          </p:nvPr>
        </p:nvSpPr>
        <p:spPr>
          <a:xfrm>
            <a:off x="8194997" y="1752735"/>
            <a:ext cx="3613888" cy="471367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90B000-AF85-772D-FA14-DEF8DF485588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56031E-2D6D-C1BB-7A50-78D41725D37A}"/>
              </a:ext>
            </a:extLst>
          </p:cNvPr>
          <p:cNvSpPr/>
          <p:nvPr userDrawn="1"/>
        </p:nvSpPr>
        <p:spPr>
          <a:xfrm>
            <a:off x="3613889" y="0"/>
            <a:ext cx="429656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C68F3A-738A-8E85-E0D3-74E322900F83}"/>
              </a:ext>
            </a:extLst>
          </p:cNvPr>
          <p:cNvSpPr/>
          <p:nvPr userDrawn="1"/>
        </p:nvSpPr>
        <p:spPr>
          <a:xfrm>
            <a:off x="7913743" y="0"/>
            <a:ext cx="4296562" cy="6858000"/>
          </a:xfrm>
          <a:prstGeom prst="rect">
            <a:avLst/>
          </a:prstGeom>
          <a:solidFill>
            <a:srgbClr val="EAEFF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51115894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1" y="0"/>
            <a:ext cx="3613888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2987180" cy="520872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676EBBF2-2772-DB4A-8848-64729070D843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8194996" y="1251813"/>
            <a:ext cx="3613888" cy="34187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63708" y="1262336"/>
            <a:ext cx="3681467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8;p4">
            <a:extLst>
              <a:ext uri="{FF2B5EF4-FFF2-40B4-BE49-F238E27FC236}">
                <a16:creationId xmlns:a16="http://schemas.microsoft.com/office/drawing/2014/main" id="{5418BAC5-9DB6-2335-B7A9-9D5D3BB3B3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63709" y="1745251"/>
            <a:ext cx="3681468" cy="47211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" name="Google Shape;18;p4">
            <a:extLst>
              <a:ext uri="{FF2B5EF4-FFF2-40B4-BE49-F238E27FC236}">
                <a16:creationId xmlns:a16="http://schemas.microsoft.com/office/drawing/2014/main" id="{68DFCF59-6424-C6AD-77FE-ED7F8705C83E}"/>
              </a:ext>
            </a:extLst>
          </p:cNvPr>
          <p:cNvSpPr txBox="1">
            <a:spLocks noGrp="1"/>
          </p:cNvSpPr>
          <p:nvPr>
            <p:ph type="body" idx="17"/>
          </p:nvPr>
        </p:nvSpPr>
        <p:spPr>
          <a:xfrm>
            <a:off x="8194997" y="1752735"/>
            <a:ext cx="3613888" cy="471367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90B000-AF85-772D-FA14-DEF8DF485588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56031E-2D6D-C1BB-7A50-78D41725D37A}"/>
              </a:ext>
            </a:extLst>
          </p:cNvPr>
          <p:cNvSpPr/>
          <p:nvPr userDrawn="1"/>
        </p:nvSpPr>
        <p:spPr>
          <a:xfrm>
            <a:off x="3613889" y="0"/>
            <a:ext cx="429656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C68F3A-738A-8E85-E0D3-74E322900F83}"/>
              </a:ext>
            </a:extLst>
          </p:cNvPr>
          <p:cNvSpPr/>
          <p:nvPr userDrawn="1"/>
        </p:nvSpPr>
        <p:spPr>
          <a:xfrm>
            <a:off x="7913743" y="0"/>
            <a:ext cx="4296562" cy="6858000"/>
          </a:xfrm>
          <a:prstGeom prst="rect">
            <a:avLst/>
          </a:prstGeom>
          <a:solidFill>
            <a:srgbClr val="EAEFF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78744395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95937" y="1229785"/>
            <a:ext cx="3044145" cy="523663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B31F2E-FBAE-31B3-7F8A-C88464358EFF}"/>
              </a:ext>
            </a:extLst>
          </p:cNvPr>
          <p:cNvSpPr/>
          <p:nvPr userDrawn="1"/>
        </p:nvSpPr>
        <p:spPr>
          <a:xfrm>
            <a:off x="8128000" y="0"/>
            <a:ext cx="4064000" cy="343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7F99F2F3-F95E-0846-1E7A-26E7731E01B3}"/>
              </a:ext>
            </a:extLst>
          </p:cNvPr>
          <p:cNvSpPr/>
          <p:nvPr userDrawn="1"/>
        </p:nvSpPr>
        <p:spPr>
          <a:xfrm rot="10800000">
            <a:off x="8840648" y="5072765"/>
            <a:ext cx="2629883" cy="808579"/>
          </a:xfrm>
          <a:custGeom>
            <a:avLst/>
            <a:gdLst>
              <a:gd name="connsiteX0" fmla="*/ 951766 w 1041796"/>
              <a:gd name="connsiteY0" fmla="*/ 194685 h 320309"/>
              <a:gd name="connsiteX1" fmla="*/ 520898 w 1041796"/>
              <a:gd name="connsiteY1" fmla="*/ 0 h 320309"/>
              <a:gd name="connsiteX2" fmla="*/ 90030 w 1041796"/>
              <a:gd name="connsiteY2" fmla="*/ 194685 h 320309"/>
              <a:gd name="connsiteX3" fmla="*/ 0 w 1041796"/>
              <a:gd name="connsiteY3" fmla="*/ 320310 h 320309"/>
              <a:gd name="connsiteX4" fmla="*/ 168024 w 1041796"/>
              <a:gd name="connsiteY4" fmla="*/ 320310 h 320309"/>
              <a:gd name="connsiteX5" fmla="*/ 520898 w 1041796"/>
              <a:gd name="connsiteY5" fmla="*/ 140548 h 320309"/>
              <a:gd name="connsiteX6" fmla="*/ 873773 w 1041796"/>
              <a:gd name="connsiteY6" fmla="*/ 320310 h 320309"/>
              <a:gd name="connsiteX7" fmla="*/ 1041797 w 1041796"/>
              <a:gd name="connsiteY7" fmla="*/ 320310 h 320309"/>
              <a:gd name="connsiteX8" fmla="*/ 951766 w 1041796"/>
              <a:gd name="connsiteY8" fmla="*/ 194685 h 32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96" h="320309">
                <a:moveTo>
                  <a:pt x="951766" y="194685"/>
                </a:moveTo>
                <a:cubicBezTo>
                  <a:pt x="837048" y="69123"/>
                  <a:pt x="684040" y="0"/>
                  <a:pt x="520898" y="0"/>
                </a:cubicBezTo>
                <a:cubicBezTo>
                  <a:pt x="357757" y="0"/>
                  <a:pt x="204748" y="69153"/>
                  <a:pt x="90030" y="194685"/>
                </a:cubicBezTo>
                <a:cubicBezTo>
                  <a:pt x="55025" y="232978"/>
                  <a:pt x="24903" y="275170"/>
                  <a:pt x="0" y="320310"/>
                </a:cubicBezTo>
                <a:lnTo>
                  <a:pt x="168024" y="320310"/>
                </a:lnTo>
                <a:cubicBezTo>
                  <a:pt x="253510" y="210315"/>
                  <a:pt x="379988" y="140548"/>
                  <a:pt x="520898" y="140548"/>
                </a:cubicBezTo>
                <a:cubicBezTo>
                  <a:pt x="661809" y="140548"/>
                  <a:pt x="788318" y="210315"/>
                  <a:pt x="873773" y="320310"/>
                </a:cubicBezTo>
                <a:lnTo>
                  <a:pt x="1041797" y="320310"/>
                </a:lnTo>
                <a:cubicBezTo>
                  <a:pt x="1016863" y="275170"/>
                  <a:pt x="986741" y="233008"/>
                  <a:pt x="951766" y="194685"/>
                </a:cubicBezTo>
                <a:close/>
              </a:path>
            </a:pathLst>
          </a:custGeom>
          <a:solidFill>
            <a:schemeClr val="bg1"/>
          </a:solidFill>
          <a:ln w="30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E826A309-636E-5C12-459E-E6CBA3FF8111}"/>
              </a:ext>
            </a:extLst>
          </p:cNvPr>
          <p:cNvSpPr txBox="1">
            <a:spLocks/>
          </p:cNvSpPr>
          <p:nvPr userDrawn="1"/>
        </p:nvSpPr>
        <p:spPr>
          <a:xfrm>
            <a:off x="8362122" y="649357"/>
            <a:ext cx="3644348" cy="216010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Lorem ipsum </a:t>
            </a:r>
            <a:b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</a:b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dolor sit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amet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consectetur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adipiscing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elit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.</a:t>
            </a:r>
            <a:endParaRPr lang="en-US" sz="2400" b="0" i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E1E909AD-105A-7B63-E1FA-8F4B463973B6}"/>
              </a:ext>
            </a:extLst>
          </p:cNvPr>
          <p:cNvSpPr txBox="1">
            <a:spLocks/>
          </p:cNvSpPr>
          <p:nvPr userDrawn="1"/>
        </p:nvSpPr>
        <p:spPr>
          <a:xfrm>
            <a:off x="8736208" y="2695611"/>
            <a:ext cx="2847584" cy="4191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85738" marR="0" lvl="1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5738" marR="0" lvl="2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5738" marR="0" lvl="3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5738" marR="0" lvl="4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333" b="0" i="0">
                <a:solidFill>
                  <a:schemeClr val="accent1"/>
                </a:solidFill>
                <a:latin typeface="Montserrat" pitchFamily="2" charset="77"/>
              </a:rPr>
              <a:t>SIGN OFF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1A459B-B986-18FA-8B53-4FE2423C6221}"/>
              </a:ext>
            </a:extLst>
          </p:cNvPr>
          <p:cNvSpPr/>
          <p:nvPr userDrawn="1"/>
        </p:nvSpPr>
        <p:spPr>
          <a:xfrm>
            <a:off x="8128000" y="3429000"/>
            <a:ext cx="4064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99442944-CC8C-B92C-3C4E-17024DA79B04}"/>
              </a:ext>
            </a:extLst>
          </p:cNvPr>
          <p:cNvSpPr/>
          <p:nvPr userDrawn="1"/>
        </p:nvSpPr>
        <p:spPr>
          <a:xfrm rot="10800000">
            <a:off x="8869353" y="4756676"/>
            <a:ext cx="2629883" cy="808579"/>
          </a:xfrm>
          <a:custGeom>
            <a:avLst/>
            <a:gdLst>
              <a:gd name="connsiteX0" fmla="*/ 951766 w 1041796"/>
              <a:gd name="connsiteY0" fmla="*/ 194685 h 320309"/>
              <a:gd name="connsiteX1" fmla="*/ 520898 w 1041796"/>
              <a:gd name="connsiteY1" fmla="*/ 0 h 320309"/>
              <a:gd name="connsiteX2" fmla="*/ 90030 w 1041796"/>
              <a:gd name="connsiteY2" fmla="*/ 194685 h 320309"/>
              <a:gd name="connsiteX3" fmla="*/ 0 w 1041796"/>
              <a:gd name="connsiteY3" fmla="*/ 320310 h 320309"/>
              <a:gd name="connsiteX4" fmla="*/ 168024 w 1041796"/>
              <a:gd name="connsiteY4" fmla="*/ 320310 h 320309"/>
              <a:gd name="connsiteX5" fmla="*/ 520898 w 1041796"/>
              <a:gd name="connsiteY5" fmla="*/ 140548 h 320309"/>
              <a:gd name="connsiteX6" fmla="*/ 873773 w 1041796"/>
              <a:gd name="connsiteY6" fmla="*/ 320310 h 320309"/>
              <a:gd name="connsiteX7" fmla="*/ 1041797 w 1041796"/>
              <a:gd name="connsiteY7" fmla="*/ 320310 h 320309"/>
              <a:gd name="connsiteX8" fmla="*/ 951766 w 1041796"/>
              <a:gd name="connsiteY8" fmla="*/ 194685 h 32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96" h="320309">
                <a:moveTo>
                  <a:pt x="951766" y="194685"/>
                </a:moveTo>
                <a:cubicBezTo>
                  <a:pt x="837048" y="69123"/>
                  <a:pt x="684040" y="0"/>
                  <a:pt x="520898" y="0"/>
                </a:cubicBezTo>
                <a:cubicBezTo>
                  <a:pt x="357757" y="0"/>
                  <a:pt x="204748" y="69153"/>
                  <a:pt x="90030" y="194685"/>
                </a:cubicBezTo>
                <a:cubicBezTo>
                  <a:pt x="55025" y="232978"/>
                  <a:pt x="24903" y="275170"/>
                  <a:pt x="0" y="320310"/>
                </a:cubicBezTo>
                <a:lnTo>
                  <a:pt x="168024" y="320310"/>
                </a:lnTo>
                <a:cubicBezTo>
                  <a:pt x="253510" y="210315"/>
                  <a:pt x="379988" y="140548"/>
                  <a:pt x="520898" y="140548"/>
                </a:cubicBezTo>
                <a:cubicBezTo>
                  <a:pt x="661809" y="140548"/>
                  <a:pt x="788318" y="210315"/>
                  <a:pt x="873773" y="320310"/>
                </a:cubicBezTo>
                <a:lnTo>
                  <a:pt x="1041797" y="320310"/>
                </a:lnTo>
                <a:cubicBezTo>
                  <a:pt x="1016863" y="275170"/>
                  <a:pt x="986741" y="233008"/>
                  <a:pt x="951766" y="194685"/>
                </a:cubicBezTo>
                <a:close/>
              </a:path>
            </a:pathLst>
          </a:custGeom>
          <a:solidFill>
            <a:schemeClr val="bg1"/>
          </a:solidFill>
          <a:ln w="30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4" name="Google Shape;18;p4">
            <a:extLst>
              <a:ext uri="{FF2B5EF4-FFF2-40B4-BE49-F238E27FC236}">
                <a16:creationId xmlns:a16="http://schemas.microsoft.com/office/drawing/2014/main" id="{1EB5D0A6-F95B-31C7-80D2-FE1046C0129F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790121" y="1262336"/>
            <a:ext cx="3963791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" name="Google Shape;18;p4">
            <a:extLst>
              <a:ext uri="{FF2B5EF4-FFF2-40B4-BE49-F238E27FC236}">
                <a16:creationId xmlns:a16="http://schemas.microsoft.com/office/drawing/2014/main" id="{1F713133-8B31-F1FA-2E42-95A5D2CAD4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90121" y="1745251"/>
            <a:ext cx="3963792" cy="47211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76343E-4DCB-890B-EA4C-8FA63FD61637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98124700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7805531" y="0"/>
            <a:ext cx="4386471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2987180" cy="520872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676EBBF2-2772-DB4A-8848-64729070D843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8194996" y="1251813"/>
            <a:ext cx="3613888" cy="34187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790121" y="1262336"/>
            <a:ext cx="3681467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8;p4">
            <a:extLst>
              <a:ext uri="{FF2B5EF4-FFF2-40B4-BE49-F238E27FC236}">
                <a16:creationId xmlns:a16="http://schemas.microsoft.com/office/drawing/2014/main" id="{5418BAC5-9DB6-2335-B7A9-9D5D3BB3B3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90122" y="1745251"/>
            <a:ext cx="3681468" cy="47211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" name="Google Shape;18;p4">
            <a:extLst>
              <a:ext uri="{FF2B5EF4-FFF2-40B4-BE49-F238E27FC236}">
                <a16:creationId xmlns:a16="http://schemas.microsoft.com/office/drawing/2014/main" id="{68DFCF59-6424-C6AD-77FE-ED7F8705C83E}"/>
              </a:ext>
            </a:extLst>
          </p:cNvPr>
          <p:cNvSpPr txBox="1">
            <a:spLocks noGrp="1"/>
          </p:cNvSpPr>
          <p:nvPr>
            <p:ph type="body" idx="17"/>
          </p:nvPr>
        </p:nvSpPr>
        <p:spPr>
          <a:xfrm>
            <a:off x="8194997" y="1752735"/>
            <a:ext cx="3613888" cy="471367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90B000-AF85-772D-FA14-DEF8DF485588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983117352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95937" y="1229785"/>
            <a:ext cx="3044145" cy="523663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B31F2E-FBAE-31B3-7F8A-C88464358EFF}"/>
              </a:ext>
            </a:extLst>
          </p:cNvPr>
          <p:cNvSpPr/>
          <p:nvPr userDrawn="1"/>
        </p:nvSpPr>
        <p:spPr>
          <a:xfrm>
            <a:off x="8128000" y="0"/>
            <a:ext cx="4064000" cy="343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7F99F2F3-F95E-0846-1E7A-26E7731E01B3}"/>
              </a:ext>
            </a:extLst>
          </p:cNvPr>
          <p:cNvSpPr/>
          <p:nvPr userDrawn="1"/>
        </p:nvSpPr>
        <p:spPr>
          <a:xfrm rot="10800000">
            <a:off x="8840648" y="5072765"/>
            <a:ext cx="2629883" cy="808579"/>
          </a:xfrm>
          <a:custGeom>
            <a:avLst/>
            <a:gdLst>
              <a:gd name="connsiteX0" fmla="*/ 951766 w 1041796"/>
              <a:gd name="connsiteY0" fmla="*/ 194685 h 320309"/>
              <a:gd name="connsiteX1" fmla="*/ 520898 w 1041796"/>
              <a:gd name="connsiteY1" fmla="*/ 0 h 320309"/>
              <a:gd name="connsiteX2" fmla="*/ 90030 w 1041796"/>
              <a:gd name="connsiteY2" fmla="*/ 194685 h 320309"/>
              <a:gd name="connsiteX3" fmla="*/ 0 w 1041796"/>
              <a:gd name="connsiteY3" fmla="*/ 320310 h 320309"/>
              <a:gd name="connsiteX4" fmla="*/ 168024 w 1041796"/>
              <a:gd name="connsiteY4" fmla="*/ 320310 h 320309"/>
              <a:gd name="connsiteX5" fmla="*/ 520898 w 1041796"/>
              <a:gd name="connsiteY5" fmla="*/ 140548 h 320309"/>
              <a:gd name="connsiteX6" fmla="*/ 873773 w 1041796"/>
              <a:gd name="connsiteY6" fmla="*/ 320310 h 320309"/>
              <a:gd name="connsiteX7" fmla="*/ 1041797 w 1041796"/>
              <a:gd name="connsiteY7" fmla="*/ 320310 h 320309"/>
              <a:gd name="connsiteX8" fmla="*/ 951766 w 1041796"/>
              <a:gd name="connsiteY8" fmla="*/ 194685 h 32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96" h="320309">
                <a:moveTo>
                  <a:pt x="951766" y="194685"/>
                </a:moveTo>
                <a:cubicBezTo>
                  <a:pt x="837048" y="69123"/>
                  <a:pt x="684040" y="0"/>
                  <a:pt x="520898" y="0"/>
                </a:cubicBezTo>
                <a:cubicBezTo>
                  <a:pt x="357757" y="0"/>
                  <a:pt x="204748" y="69153"/>
                  <a:pt x="90030" y="194685"/>
                </a:cubicBezTo>
                <a:cubicBezTo>
                  <a:pt x="55025" y="232978"/>
                  <a:pt x="24903" y="275170"/>
                  <a:pt x="0" y="320310"/>
                </a:cubicBezTo>
                <a:lnTo>
                  <a:pt x="168024" y="320310"/>
                </a:lnTo>
                <a:cubicBezTo>
                  <a:pt x="253510" y="210315"/>
                  <a:pt x="379988" y="140548"/>
                  <a:pt x="520898" y="140548"/>
                </a:cubicBezTo>
                <a:cubicBezTo>
                  <a:pt x="661809" y="140548"/>
                  <a:pt x="788318" y="210315"/>
                  <a:pt x="873773" y="320310"/>
                </a:cubicBezTo>
                <a:lnTo>
                  <a:pt x="1041797" y="320310"/>
                </a:lnTo>
                <a:cubicBezTo>
                  <a:pt x="1016863" y="275170"/>
                  <a:pt x="986741" y="233008"/>
                  <a:pt x="951766" y="194685"/>
                </a:cubicBezTo>
                <a:close/>
              </a:path>
            </a:pathLst>
          </a:custGeom>
          <a:solidFill>
            <a:schemeClr val="bg1"/>
          </a:solidFill>
          <a:ln w="30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E826A309-636E-5C12-459E-E6CBA3FF8111}"/>
              </a:ext>
            </a:extLst>
          </p:cNvPr>
          <p:cNvSpPr txBox="1">
            <a:spLocks/>
          </p:cNvSpPr>
          <p:nvPr userDrawn="1"/>
        </p:nvSpPr>
        <p:spPr>
          <a:xfrm>
            <a:off x="8362122" y="649357"/>
            <a:ext cx="3644348" cy="216010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Lorem ipsum </a:t>
            </a:r>
            <a:b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</a:b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dolor sit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amet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consectetur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adipiscing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elit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.</a:t>
            </a:r>
            <a:endParaRPr lang="en-US" sz="2400" b="0" i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E1E909AD-105A-7B63-E1FA-8F4B463973B6}"/>
              </a:ext>
            </a:extLst>
          </p:cNvPr>
          <p:cNvSpPr txBox="1">
            <a:spLocks/>
          </p:cNvSpPr>
          <p:nvPr userDrawn="1"/>
        </p:nvSpPr>
        <p:spPr>
          <a:xfrm>
            <a:off x="8736208" y="2695611"/>
            <a:ext cx="2847584" cy="4191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85738" marR="0" lvl="1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5738" marR="0" lvl="2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5738" marR="0" lvl="3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5738" marR="0" lvl="4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333" b="0" i="0">
                <a:solidFill>
                  <a:schemeClr val="accent1"/>
                </a:solidFill>
                <a:latin typeface="Montserrat" pitchFamily="2" charset="77"/>
              </a:rPr>
              <a:t>SIGN OFF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1A459B-B986-18FA-8B53-4FE2423C6221}"/>
              </a:ext>
            </a:extLst>
          </p:cNvPr>
          <p:cNvSpPr/>
          <p:nvPr userDrawn="1"/>
        </p:nvSpPr>
        <p:spPr>
          <a:xfrm>
            <a:off x="8128000" y="3429000"/>
            <a:ext cx="4064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99442944-CC8C-B92C-3C4E-17024DA79B04}"/>
              </a:ext>
            </a:extLst>
          </p:cNvPr>
          <p:cNvSpPr/>
          <p:nvPr userDrawn="1"/>
        </p:nvSpPr>
        <p:spPr>
          <a:xfrm rot="10800000">
            <a:off x="8869353" y="4756676"/>
            <a:ext cx="2629883" cy="808579"/>
          </a:xfrm>
          <a:custGeom>
            <a:avLst/>
            <a:gdLst>
              <a:gd name="connsiteX0" fmla="*/ 951766 w 1041796"/>
              <a:gd name="connsiteY0" fmla="*/ 194685 h 320309"/>
              <a:gd name="connsiteX1" fmla="*/ 520898 w 1041796"/>
              <a:gd name="connsiteY1" fmla="*/ 0 h 320309"/>
              <a:gd name="connsiteX2" fmla="*/ 90030 w 1041796"/>
              <a:gd name="connsiteY2" fmla="*/ 194685 h 320309"/>
              <a:gd name="connsiteX3" fmla="*/ 0 w 1041796"/>
              <a:gd name="connsiteY3" fmla="*/ 320310 h 320309"/>
              <a:gd name="connsiteX4" fmla="*/ 168024 w 1041796"/>
              <a:gd name="connsiteY4" fmla="*/ 320310 h 320309"/>
              <a:gd name="connsiteX5" fmla="*/ 520898 w 1041796"/>
              <a:gd name="connsiteY5" fmla="*/ 140548 h 320309"/>
              <a:gd name="connsiteX6" fmla="*/ 873773 w 1041796"/>
              <a:gd name="connsiteY6" fmla="*/ 320310 h 320309"/>
              <a:gd name="connsiteX7" fmla="*/ 1041797 w 1041796"/>
              <a:gd name="connsiteY7" fmla="*/ 320310 h 320309"/>
              <a:gd name="connsiteX8" fmla="*/ 951766 w 1041796"/>
              <a:gd name="connsiteY8" fmla="*/ 194685 h 32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96" h="320309">
                <a:moveTo>
                  <a:pt x="951766" y="194685"/>
                </a:moveTo>
                <a:cubicBezTo>
                  <a:pt x="837048" y="69123"/>
                  <a:pt x="684040" y="0"/>
                  <a:pt x="520898" y="0"/>
                </a:cubicBezTo>
                <a:cubicBezTo>
                  <a:pt x="357757" y="0"/>
                  <a:pt x="204748" y="69153"/>
                  <a:pt x="90030" y="194685"/>
                </a:cubicBezTo>
                <a:cubicBezTo>
                  <a:pt x="55025" y="232978"/>
                  <a:pt x="24903" y="275170"/>
                  <a:pt x="0" y="320310"/>
                </a:cubicBezTo>
                <a:lnTo>
                  <a:pt x="168024" y="320310"/>
                </a:lnTo>
                <a:cubicBezTo>
                  <a:pt x="253510" y="210315"/>
                  <a:pt x="379988" y="140548"/>
                  <a:pt x="520898" y="140548"/>
                </a:cubicBezTo>
                <a:cubicBezTo>
                  <a:pt x="661809" y="140548"/>
                  <a:pt x="788318" y="210315"/>
                  <a:pt x="873773" y="320310"/>
                </a:cubicBezTo>
                <a:lnTo>
                  <a:pt x="1041797" y="320310"/>
                </a:lnTo>
                <a:cubicBezTo>
                  <a:pt x="1016863" y="275170"/>
                  <a:pt x="986741" y="233008"/>
                  <a:pt x="951766" y="194685"/>
                </a:cubicBezTo>
                <a:close/>
              </a:path>
            </a:pathLst>
          </a:custGeom>
          <a:solidFill>
            <a:schemeClr val="bg1"/>
          </a:solidFill>
          <a:ln w="30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4" name="Google Shape;18;p4">
            <a:extLst>
              <a:ext uri="{FF2B5EF4-FFF2-40B4-BE49-F238E27FC236}">
                <a16:creationId xmlns:a16="http://schemas.microsoft.com/office/drawing/2014/main" id="{1EB5D0A6-F95B-31C7-80D2-FE1046C0129F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790121" y="1262336"/>
            <a:ext cx="3963791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" name="Google Shape;18;p4">
            <a:extLst>
              <a:ext uri="{FF2B5EF4-FFF2-40B4-BE49-F238E27FC236}">
                <a16:creationId xmlns:a16="http://schemas.microsoft.com/office/drawing/2014/main" id="{1F713133-8B31-F1FA-2E42-95A5D2CAD4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90121" y="1745251"/>
            <a:ext cx="3963792" cy="47211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76343E-4DCB-890B-EA4C-8FA63FD61637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752470168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0" y="0"/>
            <a:ext cx="1219200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2" name="Google Shape;17;p4">
            <a:extLst>
              <a:ext uri="{FF2B5EF4-FFF2-40B4-BE49-F238E27FC236}">
                <a16:creationId xmlns:a16="http://schemas.microsoft.com/office/drawing/2014/main" id="{85B8ED7F-AFB9-FC34-672F-FE80AF41B2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5" name="Google Shape;18;p4">
            <a:extLst>
              <a:ext uri="{FF2B5EF4-FFF2-40B4-BE49-F238E27FC236}">
                <a16:creationId xmlns:a16="http://schemas.microsoft.com/office/drawing/2014/main" id="{E7810AD5-EA41-2C12-497A-D9101D84B3BE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6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24C414-53CE-6E4C-6C58-11787C1815D4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888127967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0" y="0"/>
            <a:ext cx="1219200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2" name="Google Shape;17;p4">
            <a:extLst>
              <a:ext uri="{FF2B5EF4-FFF2-40B4-BE49-F238E27FC236}">
                <a16:creationId xmlns:a16="http://schemas.microsoft.com/office/drawing/2014/main" id="{85B8ED7F-AFB9-FC34-672F-FE80AF41B2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5" name="Google Shape;18;p4">
            <a:extLst>
              <a:ext uri="{FF2B5EF4-FFF2-40B4-BE49-F238E27FC236}">
                <a16:creationId xmlns:a16="http://schemas.microsoft.com/office/drawing/2014/main" id="{E7810AD5-EA41-2C12-497A-D9101D84B3BE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6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24C414-53CE-6E4C-6C58-11787C1815D4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767093090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0" y="0"/>
            <a:ext cx="1219200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E0F9B7ED-B7E5-FAAC-A8EB-BDA8DC86DA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4D57683B-9A68-7B32-EA44-B1357EF835D4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6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AB6098-D64B-047F-F2E7-29A9E99795A9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477893439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0" y="0"/>
            <a:ext cx="1219200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A48A4F8F-D84D-8324-B817-31BC6A70E0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244F32B2-C08F-23B9-7F49-480F60D0E05C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6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CE14D7-483A-8064-520D-F3F397A4D458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548966756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BC989CA-BC00-6C46-71A6-277C8FE5459F}"/>
              </a:ext>
            </a:extLst>
          </p:cNvPr>
          <p:cNvSpPr/>
          <p:nvPr userDrawn="1"/>
        </p:nvSpPr>
        <p:spPr>
          <a:xfrm>
            <a:off x="0" y="0"/>
            <a:ext cx="1219200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F21749-4A80-6DA7-1428-C7EC9C1E80D9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F3DBBEDE-8B4E-8B45-79FF-465A698F01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tx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FEB52E53-B491-81F9-C9F3-E6A3AEE5B222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6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tx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898645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0" y="1229786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6" y="108197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676EBBF2-2772-DB4A-8848-64729070D843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6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5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8" y="2194579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81F1B8-29FA-D6AB-46BF-B96E1C87F295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284870166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6" y="108197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358CC89C-2552-A5F9-DB6B-9DFEF44026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29786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9D2D3974-FE35-0420-FDDC-16BB99D38529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6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5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5283909B-F411-C893-469C-83C09A13BF40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8" y="2194579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0B23A1-44F7-1BFF-794D-1005D52FE8E3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545018973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6" y="108197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4F9068FD-ED18-66FA-6AA0-A9B1F245A6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29786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A8D6F7D2-F684-3D46-D43D-0A9038C466EB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6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5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C3E181B1-90B9-5585-ED04-F2FE4B6B2B8D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8" y="2194579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C03AB8-B986-946D-4225-A1C0AC88CBB8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77575356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4936067" y="0"/>
            <a:ext cx="725593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51096" y="108197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148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E8ABB34B-0CCB-0319-1483-AF404F29F9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29786"/>
            <a:ext cx="4151525" cy="7014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10D4605A-8126-22D1-82F8-54523F0C984F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4936066" y="1251812"/>
            <a:ext cx="6872817" cy="52145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5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tx1"/>
                </a:solidFill>
                <a:latin typeface="Montserra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CCD42363-8142-3DF4-8DCE-5CC011C75E4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18" y="2194579"/>
            <a:ext cx="4151527" cy="427182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5A46EA-E662-6821-9B4F-3F8818B1BE14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550168858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19" y="1229785"/>
            <a:ext cx="5323943" cy="1195364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01420" y="2611530"/>
            <a:ext cx="5323941" cy="385488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621F5-9143-9F41-EB0B-E74C9A2FB309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944711290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2F10144B-646F-949C-C195-FE2AC6E302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59807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2819949C-CC82-35E9-F54F-50AE5D75C7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0"/>
            <a:ext cx="5336771" cy="3854876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871B8F-A443-8BEA-C6CF-7805E4AE3B6E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554406901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2EE4691D-5A3E-4017-8A87-4FCCF102FD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59807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80A5C5F-8C2F-1AD3-8A8F-1095AC036F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0"/>
            <a:ext cx="5336771" cy="385488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779014-CA17-D3BF-B836-78EA58E6E59C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1970835843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A8D8DA51-3088-B42E-14AB-90CE7E61CF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59807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57A8DEB9-7510-BF74-2690-D32B43D53E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0"/>
            <a:ext cx="5336771" cy="385487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BDF40E-95B5-B2EC-51C7-90A5F43211FF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866153399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E4A559-6DAB-3D50-9421-3752E644E973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104216-D4DD-F1D3-E1F6-ED210660D42F}"/>
              </a:ext>
            </a:extLst>
          </p:cNvPr>
          <p:cNvCxnSpPr/>
          <p:nvPr userDrawn="1"/>
        </p:nvCxnSpPr>
        <p:spPr>
          <a:xfrm flipH="1">
            <a:off x="389468" y="789517"/>
            <a:ext cx="114194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BB9F0569-71C1-7BC6-8905-6ABF7F9316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59807"/>
            <a:ext cx="5336771" cy="116534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FAE927D0-8E2D-3C8D-5D44-ADC7C01059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1421" y="2611530"/>
            <a:ext cx="5336771" cy="385488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22D33D-5DD8-CAA9-41CA-C284CDE536BE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975906657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C5E786-63B2-B51C-17EC-3C8965764AA4}"/>
              </a:ext>
            </a:extLst>
          </p:cNvPr>
          <p:cNvSpPr/>
          <p:nvPr userDrawn="1"/>
        </p:nvSpPr>
        <p:spPr>
          <a:xfrm>
            <a:off x="8128000" y="3427200"/>
            <a:ext cx="4064000" cy="3430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4C7171-5B7B-C533-48C3-F2C92EE3229A}"/>
              </a:ext>
            </a:extLst>
          </p:cNvPr>
          <p:cNvSpPr/>
          <p:nvPr userDrawn="1"/>
        </p:nvSpPr>
        <p:spPr>
          <a:xfrm>
            <a:off x="4064000" y="3427200"/>
            <a:ext cx="4064000" cy="3430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D6DEDD-4EF6-17D1-D8AF-F474CE9ECB1B}"/>
              </a:ext>
            </a:extLst>
          </p:cNvPr>
          <p:cNvSpPr/>
          <p:nvPr userDrawn="1"/>
        </p:nvSpPr>
        <p:spPr>
          <a:xfrm>
            <a:off x="0" y="3427200"/>
            <a:ext cx="4064000" cy="343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4" name="Google Shape;14;p3"/>
          <p:cNvSpPr txBox="1">
            <a:spLocks noGrp="1"/>
          </p:cNvSpPr>
          <p:nvPr userDrawn="1">
            <p:ph type="title"/>
          </p:nvPr>
        </p:nvSpPr>
        <p:spPr>
          <a:xfrm>
            <a:off x="4351496" y="450574"/>
            <a:ext cx="3454035" cy="2703444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667" b="0" i="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D05A8E3-37F5-BFFF-85AC-115BB6F37B75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0" y="0"/>
            <a:ext cx="4064000" cy="3427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2787284-BC23-5917-B081-75B49F2797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4658" y="4674615"/>
            <a:ext cx="2812543" cy="104298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621552A-53EB-BEDD-9F29-D6BE1F803A57}"/>
              </a:ext>
            </a:extLst>
          </p:cNvPr>
          <p:cNvSpPr/>
          <p:nvPr userDrawn="1"/>
        </p:nvSpPr>
        <p:spPr>
          <a:xfrm>
            <a:off x="8128000" y="0"/>
            <a:ext cx="4064000" cy="343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1" name="Google Shape;18;p4">
            <a:extLst>
              <a:ext uri="{FF2B5EF4-FFF2-40B4-BE49-F238E27FC236}">
                <a16:creationId xmlns:a16="http://schemas.microsoft.com/office/drawing/2014/main" id="{1B247A21-85B3-F846-90B5-D5736785DE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454887" y="3778302"/>
            <a:ext cx="3414644" cy="2703444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7716209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C5E786-63B2-B51C-17EC-3C8965764AA4}"/>
              </a:ext>
            </a:extLst>
          </p:cNvPr>
          <p:cNvSpPr/>
          <p:nvPr userDrawn="1"/>
        </p:nvSpPr>
        <p:spPr>
          <a:xfrm>
            <a:off x="8128000" y="3427200"/>
            <a:ext cx="4064000" cy="3430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4C7171-5B7B-C533-48C3-F2C92EE3229A}"/>
              </a:ext>
            </a:extLst>
          </p:cNvPr>
          <p:cNvSpPr/>
          <p:nvPr userDrawn="1"/>
        </p:nvSpPr>
        <p:spPr>
          <a:xfrm>
            <a:off x="4064000" y="3427200"/>
            <a:ext cx="4064000" cy="3430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D6DEDD-4EF6-17D1-D8AF-F474CE9ECB1B}"/>
              </a:ext>
            </a:extLst>
          </p:cNvPr>
          <p:cNvSpPr/>
          <p:nvPr userDrawn="1"/>
        </p:nvSpPr>
        <p:spPr>
          <a:xfrm>
            <a:off x="0" y="3427200"/>
            <a:ext cx="4064000" cy="343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4" name="Google Shape;14;p3"/>
          <p:cNvSpPr txBox="1">
            <a:spLocks noGrp="1"/>
          </p:cNvSpPr>
          <p:nvPr userDrawn="1">
            <p:ph type="title"/>
          </p:nvPr>
        </p:nvSpPr>
        <p:spPr>
          <a:xfrm>
            <a:off x="4351496" y="450574"/>
            <a:ext cx="3454035" cy="2703444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667" b="0" i="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D05A8E3-37F5-BFFF-85AC-115BB6F37B75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0" y="0"/>
            <a:ext cx="4064000" cy="3427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2787284-BC23-5917-B081-75B49F2797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4658" y="4674615"/>
            <a:ext cx="2812543" cy="104298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621552A-53EB-BEDD-9F29-D6BE1F803A57}"/>
              </a:ext>
            </a:extLst>
          </p:cNvPr>
          <p:cNvSpPr/>
          <p:nvPr userDrawn="1"/>
        </p:nvSpPr>
        <p:spPr>
          <a:xfrm>
            <a:off x="8128000" y="0"/>
            <a:ext cx="4064000" cy="343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1" name="Google Shape;18;p4">
            <a:extLst>
              <a:ext uri="{FF2B5EF4-FFF2-40B4-BE49-F238E27FC236}">
                <a16:creationId xmlns:a16="http://schemas.microsoft.com/office/drawing/2014/main" id="{1B247A21-85B3-F846-90B5-D5736785DE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454887" y="3778302"/>
            <a:ext cx="3414644" cy="2703444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18569898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92F845E-4928-E86F-86F9-150C6DF738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73999" y="769230"/>
            <a:ext cx="4639733" cy="5219700"/>
          </a:xfrm>
          <a:prstGeom prst="round2DiagRect">
            <a:avLst>
              <a:gd name="adj1" fmla="val 0"/>
              <a:gd name="adj2" fmla="val 0"/>
            </a:avLst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A916D8-F653-5144-F6D7-EF7984F9AF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A82DEC3-0062-ED76-7CCF-5686ED583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-57153" y="6159260"/>
            <a:ext cx="12321541" cy="69873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3F7E91F-7BE4-0D65-52EC-8C592E34562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7420" y="6360594"/>
            <a:ext cx="716813" cy="26746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C361E76-AAFF-B34B-DC89-0274DE8D00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5" y="576864"/>
            <a:ext cx="6241611" cy="379413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6A5F5A42-C786-382E-3DA7-DD111C3B1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8365" y="995939"/>
            <a:ext cx="3403600" cy="379412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283825471"/>
      </p:ext>
    </p:extLst>
  </p:cSld>
  <p:clrMapOvr>
    <a:masterClrMapping/>
  </p:clrMapOvr>
  <p:hf sldNum="0" hdr="0" ftr="0" dt="0"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ver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E14AAF2-85B3-58FC-08BE-EFDC387F69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0785" y="1975744"/>
            <a:ext cx="5107305" cy="349445"/>
          </a:xfrm>
          <a:prstGeom prst="rect">
            <a:avLst/>
          </a:prstGeom>
        </p:spPr>
        <p:txBody>
          <a:bodyPr>
            <a:no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8" name="Rectangle: Single Corner Rounded 7">
            <a:extLst>
              <a:ext uri="{FF2B5EF4-FFF2-40B4-BE49-F238E27FC236}">
                <a16:creationId xmlns:a16="http://schemas.microsoft.com/office/drawing/2014/main" id="{1E231467-AE18-DF47-8EC2-61BB657A1E21}"/>
              </a:ext>
            </a:extLst>
          </p:cNvPr>
          <p:cNvSpPr/>
          <p:nvPr/>
        </p:nvSpPr>
        <p:spPr>
          <a:xfrm rot="16200000" flipH="1">
            <a:off x="6744463" y="1410467"/>
            <a:ext cx="6872288" cy="4022784"/>
          </a:xfrm>
          <a:prstGeom prst="round1Rect">
            <a:avLst>
              <a:gd name="adj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32C61DB-9949-9447-2CDB-501ECB91D3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78717" y="-7144"/>
            <a:ext cx="3305175" cy="6872288"/>
          </a:xfrm>
          <a:prstGeom prst="snipRoundRect">
            <a:avLst>
              <a:gd name="adj1" fmla="val 0"/>
              <a:gd name="adj2" fmla="val 0"/>
            </a:avLst>
          </a:prstGeom>
        </p:spPr>
        <p:txBody>
          <a:bodyPr/>
          <a:lstStyle>
            <a:lvl1pPr rtl="0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A916D8-F653-5144-F6D7-EF7984F9AF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5904CA7-DC90-E6AE-EC33-F895D56EF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-3398474" y="3367505"/>
            <a:ext cx="6930447" cy="133200"/>
          </a:xfrm>
          <a:prstGeom prst="rect">
            <a:avLst/>
          </a:prstGeo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1B1DD69-C11D-653A-2BC3-A943E34361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2214" y="2455399"/>
            <a:ext cx="5095875" cy="1974851"/>
          </a:xfrm>
          <a:prstGeom prst="rect">
            <a:avLst/>
          </a:prstGeom>
        </p:spPr>
        <p:txBody>
          <a:bodyPr>
            <a:noAutofit/>
          </a:bodyPr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4pPr>
            <a:lvl5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lang="en-US" sz="48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5pPr>
          </a:lstStyle>
          <a:p>
            <a:pPr lvl="4"/>
            <a:r>
              <a:rPr lang="en-US" noProof="0"/>
              <a:t>Title</a:t>
            </a:r>
            <a:r>
              <a:rPr lang="es-MX"/>
              <a:t> Here</a:t>
            </a:r>
            <a:endParaRPr lang="en-US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1C2AEBBB-3A01-4511-EBB4-F7570E6316A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7420" y="6360594"/>
            <a:ext cx="716813" cy="26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897097"/>
      </p:ext>
    </p:extLst>
  </p:cSld>
  <p:clrMapOvr>
    <a:masterClrMapping/>
  </p:clrMapOvr>
  <p:hf sldNum="0" hdr="0" ftr="0" dt="0"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-White-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32C61DB-9949-9447-2CDB-501ECB91D3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86824" y="-14288"/>
            <a:ext cx="3305175" cy="6872288"/>
          </a:xfrm>
          <a:prstGeom prst="snipRoundRect">
            <a:avLst>
              <a:gd name="adj1" fmla="val 0"/>
              <a:gd name="adj2" fmla="val 0"/>
            </a:avLst>
          </a:prstGeom>
        </p:spPr>
        <p:txBody>
          <a:bodyPr/>
          <a:lstStyle>
            <a:lvl1pPr rtl="0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A916D8-F653-5144-F6D7-EF7984F9AF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5904CA7-DC90-E6AE-EC33-F895D56EFD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-3398474" y="3367505"/>
            <a:ext cx="6930446" cy="1332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1C2AEBBB-3A01-4511-EBB4-F7570E6316A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7419" y="6360593"/>
            <a:ext cx="716813" cy="267468"/>
          </a:xfrm>
          <a:prstGeom prst="rect">
            <a:avLst/>
          </a:prstGeom>
        </p:spPr>
      </p:pic>
      <p:sp>
        <p:nvSpPr>
          <p:cNvPr id="2" name="Text Placeholder 15">
            <a:extLst>
              <a:ext uri="{FF2B5EF4-FFF2-40B4-BE49-F238E27FC236}">
                <a16:creationId xmlns:a16="http://schemas.microsoft.com/office/drawing/2014/main" id="{ADC10397-72ED-D588-8C03-6C61E2296C8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0784" y="1975744"/>
            <a:ext cx="5107305" cy="349445"/>
          </a:xfrm>
        </p:spPr>
        <p:txBody>
          <a:bodyPr>
            <a:no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D429CED9-DFDD-7708-5C12-A85BF40C14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2214" y="2455399"/>
            <a:ext cx="5095875" cy="1974850"/>
          </a:xfrm>
        </p:spPr>
        <p:txBody>
          <a:bodyPr>
            <a:noAutofit/>
          </a:bodyPr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4pPr>
            <a:lvl5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lang="en-US" sz="48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5pPr>
          </a:lstStyle>
          <a:p>
            <a:pPr lvl="4"/>
            <a:r>
              <a:rPr lang="en-US" noProof="0"/>
              <a:t>Title</a:t>
            </a:r>
            <a:r>
              <a:rPr lang="es-MX"/>
              <a:t> Here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5DC390-7E9B-CC9D-2CCC-F4F4810C54C5}"/>
              </a:ext>
            </a:extLst>
          </p:cNvPr>
          <p:cNvSpPr/>
          <p:nvPr userDrawn="1"/>
        </p:nvSpPr>
        <p:spPr>
          <a:xfrm rot="10800000">
            <a:off x="8199783" y="0"/>
            <a:ext cx="3992218" cy="6858000"/>
          </a:xfrm>
          <a:prstGeom prst="rect">
            <a:avLst/>
          </a:prstGeom>
          <a:gradFill>
            <a:gsLst>
              <a:gs pos="0">
                <a:schemeClr val="tx1">
                  <a:lumMod val="60000"/>
                  <a:lumOff val="40000"/>
                </a:schemeClr>
              </a:gs>
              <a:gs pos="48000">
                <a:schemeClr val="tx1"/>
              </a:gs>
              <a:gs pos="99000">
                <a:schemeClr val="tx1">
                  <a:lumMod val="50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46080863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88C27E-02C3-4326-9755-A38F08F9C579}"/>
              </a:ext>
            </a:extLst>
          </p:cNvPr>
          <p:cNvSpPr txBox="1"/>
          <p:nvPr userDrawn="1"/>
        </p:nvSpPr>
        <p:spPr>
          <a:xfrm>
            <a:off x="389467" y="120149"/>
            <a:ext cx="2337848" cy="2051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Arial" panose="020B0604020202020204" pitchFamily="34" charset="0"/>
              </a:rPr>
              <a:t>Euna Solutions</a:t>
            </a:r>
          </a:p>
        </p:txBody>
      </p:sp>
      <p:sp>
        <p:nvSpPr>
          <p:cNvPr id="3" name="Google Shape;18;p4">
            <a:extLst>
              <a:ext uri="{FF2B5EF4-FFF2-40B4-BE49-F238E27FC236}">
                <a16:creationId xmlns:a16="http://schemas.microsoft.com/office/drawing/2014/main" id="{DF97EFCE-AAC0-76AB-2B46-B0CBCE2AB912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781052" y="1229785"/>
            <a:ext cx="10629899" cy="484716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59265" lvl="0" indent="0" algn="ctr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4267" b="0" i="0">
                <a:solidFill>
                  <a:schemeClr val="tx1"/>
                </a:solidFill>
                <a:latin typeface="Montserra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19;p4">
            <a:extLst>
              <a:ext uri="{FF2B5EF4-FFF2-40B4-BE49-F238E27FC236}">
                <a16:creationId xmlns:a16="http://schemas.microsoft.com/office/drawing/2014/main" id="{4853CF0A-9023-B248-5562-6CF1165476E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251096" y="108197"/>
            <a:ext cx="557787" cy="255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94411770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Horizontal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Top Corners Rounded 10">
            <a:extLst>
              <a:ext uri="{FF2B5EF4-FFF2-40B4-BE49-F238E27FC236}">
                <a16:creationId xmlns:a16="http://schemas.microsoft.com/office/drawing/2014/main" id="{C60E1F5A-E308-CCDE-FA1B-6BD27E66F9ED}"/>
              </a:ext>
            </a:extLst>
          </p:cNvPr>
          <p:cNvSpPr/>
          <p:nvPr userDrawn="1"/>
        </p:nvSpPr>
        <p:spPr>
          <a:xfrm>
            <a:off x="5083385" y="2895843"/>
            <a:ext cx="7122063" cy="136154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88000" bIns="216000" rtlCol="0" anchor="ctr"/>
          <a:lstStyle/>
          <a:p>
            <a:pPr marL="190671" lvl="1">
              <a:lnSpc>
                <a:spcPct val="125000"/>
              </a:lnSpc>
              <a:buClrTx/>
            </a:pPr>
            <a:endParaRPr lang="en-US" sz="1200" b="1">
              <a:solidFill>
                <a:srgbClr val="000000"/>
              </a:solidFill>
              <a:latin typeface="+mn-lt"/>
            </a:endParaRP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93CB472A-87C2-E422-978B-62016F4A0EB3}"/>
              </a:ext>
            </a:extLst>
          </p:cNvPr>
          <p:cNvSpPr/>
          <p:nvPr userDrawn="1"/>
        </p:nvSpPr>
        <p:spPr>
          <a:xfrm>
            <a:off x="5083385" y="4841153"/>
            <a:ext cx="7122063" cy="136154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88000" bIns="216000" rtlCol="0" anchor="ctr"/>
          <a:lstStyle/>
          <a:p>
            <a:pPr marL="190671" lvl="1">
              <a:lnSpc>
                <a:spcPct val="125000"/>
              </a:lnSpc>
              <a:buClrTx/>
            </a:pPr>
            <a:endParaRPr lang="en-US" sz="1200" b="1">
              <a:solidFill>
                <a:srgbClr val="000000"/>
              </a:solidFill>
              <a:latin typeface="+mn-lt"/>
            </a:endParaRPr>
          </a:p>
        </p:txBody>
      </p:sp>
      <p:sp>
        <p:nvSpPr>
          <p:cNvPr id="7" name="Rectangle: Top Corners Rounded 10">
            <a:extLst>
              <a:ext uri="{FF2B5EF4-FFF2-40B4-BE49-F238E27FC236}">
                <a16:creationId xmlns:a16="http://schemas.microsoft.com/office/drawing/2014/main" id="{EACAC551-D2E1-3F40-A774-1B30E35003C2}"/>
              </a:ext>
            </a:extLst>
          </p:cNvPr>
          <p:cNvSpPr/>
          <p:nvPr userDrawn="1"/>
        </p:nvSpPr>
        <p:spPr>
          <a:xfrm>
            <a:off x="5083385" y="935984"/>
            <a:ext cx="7122063" cy="136154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88000" bIns="216000" rtlCol="0" anchor="ctr"/>
          <a:lstStyle/>
          <a:p>
            <a:pPr marL="190671" lvl="1">
              <a:lnSpc>
                <a:spcPct val="125000"/>
              </a:lnSpc>
              <a:buClrTx/>
            </a:pPr>
            <a:endParaRPr lang="en-US" sz="1200" b="1">
              <a:solidFill>
                <a:srgbClr val="000000"/>
              </a:solidFill>
              <a:latin typeface="+mn-lt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AD7F5F0-4403-8863-B74C-1B5D6F1347F3}"/>
              </a:ext>
            </a:extLst>
          </p:cNvPr>
          <p:cNvSpPr/>
          <p:nvPr userDrawn="1"/>
        </p:nvSpPr>
        <p:spPr>
          <a:xfrm>
            <a:off x="5083385" y="628608"/>
            <a:ext cx="7122063" cy="307376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>
              <a:solidFill>
                <a:schemeClr val="bg1"/>
              </a:solidFill>
              <a:latin typeface="Montserrat Medium" pitchFamily="2" charset="77"/>
            </a:endParaRPr>
          </a:p>
        </p:txBody>
      </p:sp>
      <p:sp>
        <p:nvSpPr>
          <p:cNvPr id="9" name="Rectangle: Rounded Corners 21">
            <a:extLst>
              <a:ext uri="{FF2B5EF4-FFF2-40B4-BE49-F238E27FC236}">
                <a16:creationId xmlns:a16="http://schemas.microsoft.com/office/drawing/2014/main" id="{25D05436-0EB2-CD39-E56C-B816482FFABB}"/>
              </a:ext>
            </a:extLst>
          </p:cNvPr>
          <p:cNvSpPr/>
          <p:nvPr userDrawn="1"/>
        </p:nvSpPr>
        <p:spPr>
          <a:xfrm>
            <a:off x="5083385" y="2603135"/>
            <a:ext cx="7122063" cy="307376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>
              <a:solidFill>
                <a:schemeClr val="bg1"/>
              </a:solidFill>
              <a:latin typeface="Montserrat Medium" pitchFamily="2" charset="77"/>
            </a:endParaRPr>
          </a:p>
        </p:txBody>
      </p:sp>
      <p:sp>
        <p:nvSpPr>
          <p:cNvPr id="10" name="Rectangle: Rounded Corners 21">
            <a:extLst>
              <a:ext uri="{FF2B5EF4-FFF2-40B4-BE49-F238E27FC236}">
                <a16:creationId xmlns:a16="http://schemas.microsoft.com/office/drawing/2014/main" id="{F6FD208B-47A4-20A8-B771-C8D968F5A3E3}"/>
              </a:ext>
            </a:extLst>
          </p:cNvPr>
          <p:cNvSpPr/>
          <p:nvPr userDrawn="1"/>
        </p:nvSpPr>
        <p:spPr>
          <a:xfrm>
            <a:off x="5083385" y="4548326"/>
            <a:ext cx="7122063" cy="307376"/>
          </a:xfrm>
          <a:prstGeom prst="roundRect">
            <a:avLst>
              <a:gd name="adj" fmla="val 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>
              <a:solidFill>
                <a:schemeClr val="bg1"/>
              </a:solidFill>
              <a:latin typeface="Montserrat Medium" pitchFamily="2" charset="77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F297450-11A8-AC29-A451-C2DB885500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7420" y="6360593"/>
            <a:ext cx="716813" cy="267468"/>
          </a:xfrm>
          <a:prstGeom prst="rect">
            <a:avLst/>
          </a:prstGeom>
        </p:spPr>
      </p:pic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A7222C57-9547-B55D-22D9-C38A68CCB1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365" y="2781829"/>
            <a:ext cx="3403600" cy="379412"/>
          </a:xfrm>
        </p:spPr>
        <p:txBody>
          <a:bodyPr anchor="ctr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AF18CBBF-60F4-F143-8475-BCE9260100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24590" y="75701"/>
            <a:ext cx="716812" cy="321865"/>
          </a:xfrm>
        </p:spPr>
        <p:txBody>
          <a:bodyPr/>
          <a:lstStyle/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E9839FA3-F2E9-6B73-D38C-4674F09EDE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7838" y="3279775"/>
            <a:ext cx="4152900" cy="871538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0" indent="0">
              <a:buNone/>
              <a:defRPr sz="1200"/>
            </a:lvl5pPr>
          </a:lstStyle>
          <a:p>
            <a:pPr lvl="4"/>
            <a:r>
              <a:rPr lang="en-US"/>
              <a:t>Text Here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769597B8-83DE-DEC1-0D58-CCEC519517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83385" y="616019"/>
            <a:ext cx="5512044" cy="290499"/>
          </a:xfrm>
        </p:spPr>
        <p:txBody>
          <a:bodyPr anchor="ctr">
            <a:noAutofit/>
          </a:bodyPr>
          <a:lstStyle>
            <a:lvl1pPr>
              <a:defRPr sz="1200">
                <a:solidFill>
                  <a:schemeClr val="bg1"/>
                </a:solidFill>
                <a:latin typeface="Montserrat Medium" panose="00000600000000000000" pitchFamily="50" charset="0"/>
              </a:defRPr>
            </a:lvl1pPr>
            <a:lvl2pPr marL="0" indent="0">
              <a:buNone/>
              <a:defRPr sz="1200">
                <a:latin typeface="Montserrat Medium" panose="00000600000000000000" pitchFamily="50" charset="0"/>
              </a:defRPr>
            </a:lvl2pPr>
            <a:lvl3pPr>
              <a:defRPr sz="1200">
                <a:latin typeface="Montserrat Medium" panose="00000600000000000000" pitchFamily="50" charset="0"/>
              </a:defRPr>
            </a:lvl3pPr>
            <a:lvl4pPr>
              <a:defRPr sz="1200">
                <a:latin typeface="Montserrat Medium" panose="00000600000000000000" pitchFamily="50" charset="0"/>
              </a:defRPr>
            </a:lvl4pPr>
            <a:lvl5pPr>
              <a:defRPr sz="1200">
                <a:latin typeface="Montserrat Medium" panose="00000600000000000000" pitchFamily="50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EB5B36FD-7CED-4162-DBE0-28DE663FC8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83385" y="2603135"/>
            <a:ext cx="5512044" cy="290499"/>
          </a:xfrm>
        </p:spPr>
        <p:txBody>
          <a:bodyPr anchor="ctr">
            <a:noAutofit/>
          </a:bodyPr>
          <a:lstStyle>
            <a:lvl1pPr>
              <a:defRPr sz="1200">
                <a:solidFill>
                  <a:schemeClr val="bg1"/>
                </a:solidFill>
                <a:latin typeface="Montserrat Medium" panose="00000600000000000000" pitchFamily="50" charset="0"/>
              </a:defRPr>
            </a:lvl1pPr>
            <a:lvl2pPr marL="0" indent="0">
              <a:buNone/>
              <a:defRPr sz="1200">
                <a:latin typeface="Montserrat Medium" panose="00000600000000000000" pitchFamily="50" charset="0"/>
              </a:defRPr>
            </a:lvl2pPr>
            <a:lvl3pPr>
              <a:defRPr sz="1200">
                <a:latin typeface="Montserrat Medium" panose="00000600000000000000" pitchFamily="50" charset="0"/>
              </a:defRPr>
            </a:lvl3pPr>
            <a:lvl4pPr>
              <a:defRPr sz="1200">
                <a:latin typeface="Montserrat Medium" panose="00000600000000000000" pitchFamily="50" charset="0"/>
              </a:defRPr>
            </a:lvl4pPr>
            <a:lvl5pPr>
              <a:defRPr sz="1200">
                <a:latin typeface="Montserrat Medium" panose="00000600000000000000" pitchFamily="50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598C3D85-6FC6-94DE-C1C5-94F7BD78DF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83385" y="4548326"/>
            <a:ext cx="5512044" cy="290499"/>
          </a:xfrm>
        </p:spPr>
        <p:txBody>
          <a:bodyPr anchor="ctr">
            <a:noAutofit/>
          </a:bodyPr>
          <a:lstStyle>
            <a:lvl1pPr>
              <a:defRPr sz="1200">
                <a:solidFill>
                  <a:schemeClr val="bg1"/>
                </a:solidFill>
                <a:latin typeface="Montserrat Medium" panose="00000600000000000000" pitchFamily="50" charset="0"/>
              </a:defRPr>
            </a:lvl1pPr>
            <a:lvl2pPr marL="0" indent="0">
              <a:buNone/>
              <a:defRPr sz="1200">
                <a:latin typeface="Montserrat Medium" panose="00000600000000000000" pitchFamily="50" charset="0"/>
              </a:defRPr>
            </a:lvl2pPr>
            <a:lvl3pPr>
              <a:defRPr sz="1200">
                <a:latin typeface="Montserrat Medium" panose="00000600000000000000" pitchFamily="50" charset="0"/>
              </a:defRPr>
            </a:lvl3pPr>
            <a:lvl4pPr>
              <a:defRPr sz="1200">
                <a:latin typeface="Montserrat Medium" panose="00000600000000000000" pitchFamily="50" charset="0"/>
              </a:defRPr>
            </a:lvl4pPr>
            <a:lvl5pPr>
              <a:defRPr sz="1200">
                <a:latin typeface="Montserrat Medium" panose="00000600000000000000" pitchFamily="50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6" name="Text Placeholder 20">
            <a:extLst>
              <a:ext uri="{FF2B5EF4-FFF2-40B4-BE49-F238E27FC236}">
                <a16:creationId xmlns:a16="http://schemas.microsoft.com/office/drawing/2014/main" id="{897B51B1-C01C-6E14-82A3-9006124862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72174" y="1294664"/>
            <a:ext cx="6569228" cy="780879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0" indent="0">
              <a:buNone/>
              <a:defRPr sz="1200" b="0">
                <a:solidFill>
                  <a:srgbClr val="000000"/>
                </a:solidFill>
              </a:defRPr>
            </a:lvl5pPr>
          </a:lstStyle>
          <a:p>
            <a:pPr lvl="4"/>
            <a:r>
              <a:rPr lang="en-US"/>
              <a:t>Text Here</a:t>
            </a:r>
          </a:p>
        </p:txBody>
      </p:sp>
      <p:sp>
        <p:nvSpPr>
          <p:cNvPr id="28" name="Text Placeholder 20">
            <a:extLst>
              <a:ext uri="{FF2B5EF4-FFF2-40B4-BE49-F238E27FC236}">
                <a16:creationId xmlns:a16="http://schemas.microsoft.com/office/drawing/2014/main" id="{D897FC7E-D9F3-1A34-D86E-7F976FC648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72174" y="3216116"/>
            <a:ext cx="6569228" cy="780879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0" indent="0">
              <a:buNone/>
              <a:defRPr sz="1200" b="0">
                <a:solidFill>
                  <a:srgbClr val="000000"/>
                </a:solidFill>
              </a:defRPr>
            </a:lvl5pPr>
          </a:lstStyle>
          <a:p>
            <a:pPr lvl="4"/>
            <a:r>
              <a:rPr lang="en-US"/>
              <a:t>Text Here</a:t>
            </a:r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6CC523A0-E0F1-C978-E8C7-AA6388A38E9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72174" y="5131486"/>
            <a:ext cx="6569228" cy="780879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 marL="0" indent="0">
              <a:buNone/>
              <a:defRPr sz="1200" b="0">
                <a:solidFill>
                  <a:srgbClr val="000000"/>
                </a:solidFill>
              </a:defRPr>
            </a:lvl5pPr>
          </a:lstStyle>
          <a:p>
            <a:pPr lvl="4"/>
            <a:r>
              <a:rPr lang="en-US"/>
              <a:t>Text Here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8C443E76-8451-8571-254E-E3FE54C89C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5" y="576864"/>
            <a:ext cx="4152373" cy="871538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4050822421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ndigo Ar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3">
            <a:extLst>
              <a:ext uri="{FF2B5EF4-FFF2-40B4-BE49-F238E27FC236}">
                <a16:creationId xmlns:a16="http://schemas.microsoft.com/office/drawing/2014/main" id="{B4067323-F2E0-D9B6-BE58-EA8477644873}"/>
              </a:ext>
            </a:extLst>
          </p:cNvPr>
          <p:cNvSpPr/>
          <p:nvPr userDrawn="1"/>
        </p:nvSpPr>
        <p:spPr>
          <a:xfrm rot="16200000">
            <a:off x="5282079" y="-69508"/>
            <a:ext cx="6857999" cy="6997013"/>
          </a:xfrm>
          <a:custGeom>
            <a:avLst/>
            <a:gdLst>
              <a:gd name="connsiteX0" fmla="*/ 6858000 w 6858000"/>
              <a:gd name="connsiteY0" fmla="*/ 1466208 h 6997014"/>
              <a:gd name="connsiteX1" fmla="*/ 6858000 w 6858000"/>
              <a:gd name="connsiteY1" fmla="*/ 6997014 h 6997014"/>
              <a:gd name="connsiteX2" fmla="*/ 0 w 6858000"/>
              <a:gd name="connsiteY2" fmla="*/ 6997014 h 6997014"/>
              <a:gd name="connsiteX3" fmla="*/ 0 w 6858000"/>
              <a:gd name="connsiteY3" fmla="*/ 1278913 h 6997014"/>
              <a:gd name="connsiteX4" fmla="*/ 30263 w 6858000"/>
              <a:gd name="connsiteY4" fmla="*/ 1250060 h 6997014"/>
              <a:gd name="connsiteX5" fmla="*/ 3265714 w 6858000"/>
              <a:gd name="connsiteY5" fmla="*/ 0 h 6997014"/>
              <a:gd name="connsiteX6" fmla="*/ 3401262 w 6858000"/>
              <a:gd name="connsiteY6" fmla="*/ 0 h 6997014"/>
              <a:gd name="connsiteX7" fmla="*/ 6803829 w 6858000"/>
              <a:gd name="connsiteY7" fmla="*/ 1409390 h 6997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58000" h="6997014">
                <a:moveTo>
                  <a:pt x="6858000" y="1466208"/>
                </a:moveTo>
                <a:lnTo>
                  <a:pt x="6858000" y="6997014"/>
                </a:lnTo>
                <a:lnTo>
                  <a:pt x="0" y="6997014"/>
                </a:lnTo>
                <a:lnTo>
                  <a:pt x="0" y="1278913"/>
                </a:lnTo>
                <a:lnTo>
                  <a:pt x="30263" y="1250060"/>
                </a:lnTo>
                <a:cubicBezTo>
                  <a:pt x="884805" y="473376"/>
                  <a:pt x="2019978" y="0"/>
                  <a:pt x="3265714" y="0"/>
                </a:cubicBezTo>
                <a:lnTo>
                  <a:pt x="3401262" y="0"/>
                </a:lnTo>
                <a:cubicBezTo>
                  <a:pt x="4730047" y="0"/>
                  <a:pt x="5933036" y="538597"/>
                  <a:pt x="6803829" y="140939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E28AA36-9D1C-5FA5-5941-32569D350E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7419" y="6360593"/>
            <a:ext cx="716813" cy="267468"/>
          </a:xfrm>
          <a:prstGeom prst="rect">
            <a:avLst/>
          </a:prstGeom>
        </p:spPr>
      </p:pic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FF779FE0-D84B-065E-80B4-2B98BE9B7A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24590" y="75701"/>
            <a:ext cx="716812" cy="3218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2E596B2-07CF-877C-6E15-AD3CD2848D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6" y="576864"/>
            <a:ext cx="5182206" cy="379413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30BC26CA-1756-1FCE-44E6-C0274A841C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365" y="995938"/>
            <a:ext cx="3403600" cy="379412"/>
          </a:xfr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F8108C31-F8F4-273B-34F9-263B09F3FDC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7795" y="2627313"/>
            <a:ext cx="3763963" cy="1639887"/>
          </a:xfrm>
        </p:spPr>
        <p:txBody>
          <a:bodyPr anchor="ctr">
            <a:normAutofit/>
          </a:bodyPr>
          <a:lstStyle>
            <a:lvl1pPr>
              <a:defRPr sz="1400" b="1"/>
            </a:lvl1pPr>
            <a:lvl2pPr>
              <a:defRPr sz="1400" b="1"/>
            </a:lvl2pPr>
            <a:lvl3pPr>
              <a:defRPr sz="14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FA3BB204-058C-864F-0A45-E0225CE372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35376" y="1342911"/>
            <a:ext cx="4870450" cy="4208689"/>
          </a:xfrm>
        </p:spPr>
        <p:txBody>
          <a:bodyPr anchor="ctr"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163361039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imple Layou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AF297450-11A8-AC29-A451-C2DB885500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7420" y="6360593"/>
            <a:ext cx="716813" cy="267468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2908AF4-9F3F-135F-75B8-0C9DC153075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-57153" y="6728603"/>
            <a:ext cx="12321541" cy="129395"/>
          </a:xfrm>
          <a:prstGeom prst="rect">
            <a:avLst/>
          </a:prstGeom>
        </p:spPr>
      </p:pic>
      <p:sp>
        <p:nvSpPr>
          <p:cNvPr id="6" name="Freeform 10">
            <a:extLst>
              <a:ext uri="{FF2B5EF4-FFF2-40B4-BE49-F238E27FC236}">
                <a16:creationId xmlns:a16="http://schemas.microsoft.com/office/drawing/2014/main" id="{ED808C2E-0C2F-7B11-8B7B-7526D3B29851}"/>
              </a:ext>
            </a:extLst>
          </p:cNvPr>
          <p:cNvSpPr/>
          <p:nvPr userDrawn="1"/>
        </p:nvSpPr>
        <p:spPr>
          <a:xfrm>
            <a:off x="592668" y="1694603"/>
            <a:ext cx="528792" cy="163347"/>
          </a:xfrm>
          <a:custGeom>
            <a:avLst/>
            <a:gdLst>
              <a:gd name="connsiteX0" fmla="*/ 89662 w 1041796"/>
              <a:gd name="connsiteY0" fmla="*/ 125870 h 321816"/>
              <a:gd name="connsiteX1" fmla="*/ 519977 w 1041796"/>
              <a:gd name="connsiteY1" fmla="*/ 321814 h 321816"/>
              <a:gd name="connsiteX2" fmla="*/ 951398 w 1041796"/>
              <a:gd name="connsiteY2" fmla="*/ 128357 h 321816"/>
              <a:gd name="connsiteX3" fmla="*/ 1041797 w 1041796"/>
              <a:gd name="connsiteY3" fmla="*/ 3009 h 321816"/>
              <a:gd name="connsiteX4" fmla="*/ 873773 w 1041796"/>
              <a:gd name="connsiteY4" fmla="*/ 2518 h 321816"/>
              <a:gd name="connsiteX5" fmla="*/ 520376 w 1041796"/>
              <a:gd name="connsiteY5" fmla="*/ 181266 h 321816"/>
              <a:gd name="connsiteX6" fmla="*/ 168024 w 1041796"/>
              <a:gd name="connsiteY6" fmla="*/ 491 h 321816"/>
              <a:gd name="connsiteX7" fmla="*/ 0 w 1041796"/>
              <a:gd name="connsiteY7" fmla="*/ 0 h 321816"/>
              <a:gd name="connsiteX8" fmla="*/ 89693 w 1041796"/>
              <a:gd name="connsiteY8" fmla="*/ 125870 h 321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96" h="321816">
                <a:moveTo>
                  <a:pt x="89662" y="125870"/>
                </a:moveTo>
                <a:cubicBezTo>
                  <a:pt x="204011" y="251740"/>
                  <a:pt x="356836" y="321323"/>
                  <a:pt x="519977" y="321814"/>
                </a:cubicBezTo>
                <a:cubicBezTo>
                  <a:pt x="683119" y="322275"/>
                  <a:pt x="836342" y="253582"/>
                  <a:pt x="951398" y="128357"/>
                </a:cubicBezTo>
                <a:cubicBezTo>
                  <a:pt x="986495" y="90157"/>
                  <a:pt x="1016741" y="48057"/>
                  <a:pt x="1041797" y="3009"/>
                </a:cubicBezTo>
                <a:lnTo>
                  <a:pt x="873773" y="2518"/>
                </a:lnTo>
                <a:cubicBezTo>
                  <a:pt x="787980" y="112266"/>
                  <a:pt x="661287" y="181665"/>
                  <a:pt x="520376" y="181266"/>
                </a:cubicBezTo>
                <a:cubicBezTo>
                  <a:pt x="379466" y="180867"/>
                  <a:pt x="253172" y="110731"/>
                  <a:pt x="168024" y="491"/>
                </a:cubicBezTo>
                <a:lnTo>
                  <a:pt x="0" y="0"/>
                </a:lnTo>
                <a:cubicBezTo>
                  <a:pt x="24811" y="45201"/>
                  <a:pt x="54780" y="87486"/>
                  <a:pt x="89693" y="125870"/>
                </a:cubicBezTo>
                <a:close/>
              </a:path>
            </a:pathLst>
          </a:custGeom>
          <a:solidFill>
            <a:schemeClr val="bg2"/>
          </a:solidFill>
          <a:ln w="30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C92343B7-FA4D-A49E-F76C-DB90B5FABD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24590" y="75701"/>
            <a:ext cx="716812" cy="321865"/>
          </a:xfrm>
        </p:spPr>
        <p:txBody>
          <a:bodyPr/>
          <a:lstStyle/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75CE160-A569-BBDF-4FF8-3B7DAE9817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2668" y="2472414"/>
            <a:ext cx="5242074" cy="3641725"/>
          </a:xfrm>
        </p:spPr>
        <p:txBody>
          <a:bodyPr>
            <a:normAutofit/>
          </a:bodyPr>
          <a:lstStyle>
            <a:lvl1pPr>
              <a:defRPr sz="1200">
                <a:solidFill>
                  <a:srgbClr val="000000"/>
                </a:solidFill>
              </a:defRPr>
            </a:lvl1pPr>
            <a:lvl2pPr>
              <a:defRPr sz="12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200">
                <a:solidFill>
                  <a:srgbClr val="000000"/>
                </a:solidFill>
              </a:defRPr>
            </a:lvl4pPr>
            <a:lvl5pPr>
              <a:defRPr sz="1200">
                <a:solidFill>
                  <a:srgbClr val="000000"/>
                </a:solidFill>
              </a:defRPr>
            </a:lvl5pPr>
          </a:lstStyle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Here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3A1DF6E8-9345-7B06-F4E8-D71F694492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922" y="2472414"/>
            <a:ext cx="5242074" cy="3641725"/>
          </a:xfrm>
        </p:spPr>
        <p:txBody>
          <a:bodyPr>
            <a:normAutofit/>
          </a:bodyPr>
          <a:lstStyle>
            <a:lvl1pPr>
              <a:defRPr sz="1200">
                <a:solidFill>
                  <a:srgbClr val="000000"/>
                </a:solidFill>
              </a:defRPr>
            </a:lvl1pPr>
            <a:lvl2pPr>
              <a:defRPr sz="12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200">
                <a:solidFill>
                  <a:srgbClr val="000000"/>
                </a:solidFill>
              </a:defRPr>
            </a:lvl4pPr>
            <a:lvl5pPr>
              <a:defRPr sz="1200">
                <a:solidFill>
                  <a:srgbClr val="000000"/>
                </a:solidFill>
              </a:defRPr>
            </a:lvl5pPr>
          </a:lstStyle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Here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9EF2377-9859-CB67-473C-0F978DAC3E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5" y="576864"/>
            <a:ext cx="6241611" cy="379413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E2E318B1-3B0D-2B87-D36A-3CC4F8355BC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365" y="995938"/>
            <a:ext cx="3403600" cy="379412"/>
          </a:xfr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146781544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-Final Question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Single Corner Rounded 7">
            <a:extLst>
              <a:ext uri="{FF2B5EF4-FFF2-40B4-BE49-F238E27FC236}">
                <a16:creationId xmlns:a16="http://schemas.microsoft.com/office/drawing/2014/main" id="{1E231467-AE18-DF47-8EC2-61BB657A1E21}"/>
              </a:ext>
            </a:extLst>
          </p:cNvPr>
          <p:cNvSpPr/>
          <p:nvPr userDrawn="1"/>
        </p:nvSpPr>
        <p:spPr>
          <a:xfrm rot="16200000" flipH="1">
            <a:off x="6744463" y="1410466"/>
            <a:ext cx="6872288" cy="4022784"/>
          </a:xfrm>
          <a:prstGeom prst="round1Rect">
            <a:avLst>
              <a:gd name="adj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32C61DB-9949-9447-2CDB-501ECB91D3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78715" y="-7144"/>
            <a:ext cx="3305175" cy="6872288"/>
          </a:xfrm>
          <a:prstGeom prst="snipRoundRect">
            <a:avLst>
              <a:gd name="adj1" fmla="val 0"/>
              <a:gd name="adj2" fmla="val 0"/>
            </a:avLst>
          </a:prstGeom>
        </p:spPr>
        <p:txBody>
          <a:bodyPr/>
          <a:lstStyle>
            <a:lvl1pPr rtl="0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A916D8-F653-5144-F6D7-EF7984F9AF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5904CA7-DC90-E6AE-EC33-F895D56EFD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-3398474" y="3367505"/>
            <a:ext cx="6930446" cy="1332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1C2AEBBB-3A01-4511-EBB4-F7570E6316A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7419" y="6360593"/>
            <a:ext cx="716813" cy="267468"/>
          </a:xfrm>
          <a:prstGeom prst="rect">
            <a:avLst/>
          </a:prstGeom>
        </p:spPr>
      </p:pic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64C38074-E17F-E765-D125-23400FF7B6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2214" y="2455399"/>
            <a:ext cx="5095875" cy="1974850"/>
          </a:xfrm>
        </p:spPr>
        <p:txBody>
          <a:bodyPr>
            <a:noAutofit/>
          </a:bodyPr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4pPr>
            <a:lvl5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lang="en-US" sz="4800" b="1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5pPr>
          </a:lstStyle>
          <a:p>
            <a:pPr lvl="4"/>
            <a:r>
              <a:rPr lang="en-US" noProof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968752335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1C2AEBBB-3A01-4511-EBB4-F7570E631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45294" y="3036945"/>
            <a:ext cx="2101411" cy="78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205622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Grey Boxes +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337EB7B-7C05-8703-105F-A9B14102E6D0}"/>
              </a:ext>
            </a:extLst>
          </p:cNvPr>
          <p:cNvSpPr/>
          <p:nvPr userDrawn="1"/>
        </p:nvSpPr>
        <p:spPr>
          <a:xfrm>
            <a:off x="8075994" y="2433484"/>
            <a:ext cx="3506406" cy="38476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25A7B5-58E5-E8E4-EBC2-943E9F9C5AAC}"/>
              </a:ext>
            </a:extLst>
          </p:cNvPr>
          <p:cNvSpPr/>
          <p:nvPr userDrawn="1"/>
        </p:nvSpPr>
        <p:spPr>
          <a:xfrm>
            <a:off x="4334331" y="2433484"/>
            <a:ext cx="3506406" cy="38476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965FEA-E8F0-AA79-EC57-66FED0F3768C}"/>
              </a:ext>
            </a:extLst>
          </p:cNvPr>
          <p:cNvSpPr/>
          <p:nvPr userDrawn="1"/>
        </p:nvSpPr>
        <p:spPr>
          <a:xfrm>
            <a:off x="592668" y="2433484"/>
            <a:ext cx="3506406" cy="38476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9305ACDC-CAA0-1704-BFDB-6A9113E698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260745" y="2825996"/>
            <a:ext cx="560388" cy="560388"/>
          </a:xfrm>
        </p:spPr>
        <p:txBody>
          <a:bodyPr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5F468C1A-CEF0-3FCC-D129-1E258D51CF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24590" y="75701"/>
            <a:ext cx="716812" cy="321865"/>
          </a:xfrm>
        </p:spPr>
        <p:txBody>
          <a:bodyPr/>
          <a:lstStyle/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28795DE2-3AE0-A8C4-0920-2CF2010205A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64386" y="2819220"/>
            <a:ext cx="1604963" cy="515937"/>
          </a:xfrm>
        </p:spPr>
        <p:txBody>
          <a:bodyPr anchor="ctr">
            <a:normAutofit/>
          </a:bodyPr>
          <a:lstStyle>
            <a:lvl1pPr>
              <a:defRPr sz="1600" b="1">
                <a:latin typeface="Montserrat Medium" panose="00000600000000000000" pitchFamily="50" charset="0"/>
              </a:defRPr>
            </a:lvl1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0A817A4A-6B94-1821-758A-783C72255C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3600" y="3629025"/>
            <a:ext cx="2957513" cy="2233613"/>
          </a:xfrm>
        </p:spPr>
        <p:txBody>
          <a:bodyPr>
            <a:normAutofit/>
          </a:bodyPr>
          <a:lstStyle>
            <a:lvl1pPr>
              <a:defRPr sz="1200">
                <a:solidFill>
                  <a:srgbClr val="000000"/>
                </a:solidFill>
              </a:defRPr>
            </a:lvl1pPr>
            <a:lvl2pPr>
              <a:defRPr sz="12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200">
                <a:solidFill>
                  <a:srgbClr val="000000"/>
                </a:solidFill>
              </a:defRPr>
            </a:lvl4pPr>
            <a:lvl5pPr>
              <a:defRPr sz="12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9" name="Picture Placeholder 15">
            <a:extLst>
              <a:ext uri="{FF2B5EF4-FFF2-40B4-BE49-F238E27FC236}">
                <a16:creationId xmlns:a16="http://schemas.microsoft.com/office/drawing/2014/main" id="{D1DD7F4F-D8DF-5CE6-C059-AA091368E31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008868" y="2825996"/>
            <a:ext cx="560388" cy="560388"/>
          </a:xfrm>
        </p:spPr>
        <p:txBody>
          <a:bodyPr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74CDB243-B880-E797-A67D-56D836A82C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12509" y="2819220"/>
            <a:ext cx="1604963" cy="515937"/>
          </a:xfrm>
        </p:spPr>
        <p:txBody>
          <a:bodyPr anchor="ctr">
            <a:normAutofit/>
          </a:bodyPr>
          <a:lstStyle>
            <a:lvl1pPr>
              <a:defRPr sz="1600" b="1">
                <a:latin typeface="Montserrat Medium" panose="00000600000000000000" pitchFamily="50" charset="0"/>
              </a:defRPr>
            </a:lvl1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4FA8667B-1CEF-5E03-0623-98C3FFFF566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11723" y="3629025"/>
            <a:ext cx="2957513" cy="2233613"/>
          </a:xfrm>
        </p:spPr>
        <p:txBody>
          <a:bodyPr>
            <a:normAutofit/>
          </a:bodyPr>
          <a:lstStyle>
            <a:lvl1pPr>
              <a:defRPr sz="1200">
                <a:solidFill>
                  <a:srgbClr val="000000"/>
                </a:solidFill>
              </a:defRPr>
            </a:lvl1pPr>
            <a:lvl2pPr>
              <a:defRPr sz="12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200">
                <a:solidFill>
                  <a:srgbClr val="000000"/>
                </a:solidFill>
              </a:defRPr>
            </a:lvl4pPr>
            <a:lvl5pPr>
              <a:defRPr sz="12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2" name="Picture Placeholder 15">
            <a:extLst>
              <a:ext uri="{FF2B5EF4-FFF2-40B4-BE49-F238E27FC236}">
                <a16:creationId xmlns:a16="http://schemas.microsoft.com/office/drawing/2014/main" id="{28E2234F-1F66-FD11-30FF-351CFB1B9535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0756991" y="2825996"/>
            <a:ext cx="560388" cy="560388"/>
          </a:xfrm>
        </p:spPr>
        <p:txBody>
          <a:bodyPr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33" name="Text Placeholder 22">
            <a:extLst>
              <a:ext uri="{FF2B5EF4-FFF2-40B4-BE49-F238E27FC236}">
                <a16:creationId xmlns:a16="http://schemas.microsoft.com/office/drawing/2014/main" id="{5EDB1016-B209-9BA2-5481-0AA3922094C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60632" y="2819220"/>
            <a:ext cx="1604963" cy="515937"/>
          </a:xfrm>
        </p:spPr>
        <p:txBody>
          <a:bodyPr anchor="ctr">
            <a:normAutofit/>
          </a:bodyPr>
          <a:lstStyle>
            <a:lvl1pPr>
              <a:defRPr sz="1600" b="1">
                <a:latin typeface="Montserrat Medium" panose="00000600000000000000" pitchFamily="50" charset="0"/>
              </a:defRPr>
            </a:lvl1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48F9AF59-747B-CED2-B51B-EC2D46E1C2D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59846" y="3629025"/>
            <a:ext cx="2957513" cy="2233613"/>
          </a:xfrm>
        </p:spPr>
        <p:txBody>
          <a:bodyPr>
            <a:normAutofit/>
          </a:bodyPr>
          <a:lstStyle>
            <a:lvl1pPr>
              <a:defRPr sz="1200">
                <a:solidFill>
                  <a:srgbClr val="000000"/>
                </a:solidFill>
              </a:defRPr>
            </a:lvl1pPr>
            <a:lvl2pPr>
              <a:defRPr sz="12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200">
                <a:solidFill>
                  <a:srgbClr val="000000"/>
                </a:solidFill>
              </a:defRPr>
            </a:lvl4pPr>
            <a:lvl5pPr>
              <a:defRPr sz="12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6BD89FE6-9198-1AA1-CC21-46398E341B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5" y="576864"/>
            <a:ext cx="6241611" cy="379413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36" name="Text Placeholder 8">
            <a:extLst>
              <a:ext uri="{FF2B5EF4-FFF2-40B4-BE49-F238E27FC236}">
                <a16:creationId xmlns:a16="http://schemas.microsoft.com/office/drawing/2014/main" id="{C18BE183-3CAD-2D63-525A-9355853629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365" y="995938"/>
            <a:ext cx="3403600" cy="379412"/>
          </a:xfr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3" name="Graphic 3">
            <a:extLst>
              <a:ext uri="{FF2B5EF4-FFF2-40B4-BE49-F238E27FC236}">
                <a16:creationId xmlns:a16="http://schemas.microsoft.com/office/drawing/2014/main" id="{6C9E7B44-4CDD-C204-D60C-6507C9C674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065585" y="6360593"/>
            <a:ext cx="680483" cy="26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991779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imple Whit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478A9DC-4DF5-EC5F-B553-306EEBCE64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7838" y="2252719"/>
            <a:ext cx="11287125" cy="1496322"/>
          </a:xfrm>
        </p:spPr>
        <p:txBody>
          <a:bodyPr>
            <a:normAutofit/>
          </a:bodyPr>
          <a:lstStyle>
            <a:lvl1pPr>
              <a:defRPr sz="1200">
                <a:solidFill>
                  <a:srgbClr val="000000"/>
                </a:solidFill>
                <a:latin typeface="Aptos" panose="020B0004020202020204" pitchFamily="34" charset="0"/>
              </a:defRPr>
            </a:lvl1pPr>
            <a:lvl2pPr>
              <a:defRPr sz="12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200">
                <a:solidFill>
                  <a:srgbClr val="000000"/>
                </a:solidFill>
              </a:defRPr>
            </a:lvl4pPr>
            <a:lvl5pPr>
              <a:defRPr sz="12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Text Here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857F958-ACEF-1540-8504-A4AFD762F7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065585" y="6360593"/>
            <a:ext cx="680483" cy="26746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0F884E1-A110-1719-ABA7-A4AC190800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6" y="576864"/>
            <a:ext cx="5684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2400" b="0" dirty="0">
                <a:solidFill>
                  <a:schemeClr val="tx1"/>
                </a:solidFill>
                <a:latin typeface="Poppins "/>
                <a:ea typeface="Arial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1B6633B3-2118-B60C-315A-844CAA58B3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365" y="1208859"/>
            <a:ext cx="3403600" cy="379412"/>
          </a:xfrm>
        </p:spPr>
        <p:txBody>
          <a:bodyPr>
            <a:normAutofit/>
          </a:bodyPr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100" b="0" i="0" u="none" strike="noStrike" cap="none" dirty="0" smtClean="0">
                <a:solidFill>
                  <a:schemeClr val="tx1"/>
                </a:solidFill>
                <a:latin typeface="Poppins Medium" panose="00000600000000000000" pitchFamily="2" charset="0"/>
                <a:ea typeface="Poppins Medium" panose="00000600000000000000" pitchFamily="2" charset="0"/>
                <a:cs typeface="Poppins Medium" panose="00000600000000000000" pitchFamily="2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414CF19-710C-718B-058C-98921CA747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5632" y="1073454"/>
            <a:ext cx="1293195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610193"/>
      </p:ext>
    </p:extLst>
  </p:cSld>
  <p:clrMapOvr>
    <a:masterClrMapping/>
  </p:clrMapOvr>
  <p:hf sldNum="0" hdr="0" ftr="0" dt="0"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imple Whit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A857F958-ACEF-1540-8504-A4AFD762F7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065585" y="6360593"/>
            <a:ext cx="680483" cy="2674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9B7683-44FF-8F47-652B-F07C533107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6" y="576864"/>
            <a:ext cx="5684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2400" b="1" dirty="0">
                <a:solidFill>
                  <a:schemeClr val="tx1"/>
                </a:solidFill>
                <a:latin typeface="Montserrat" pitchFamily="2" charset="77"/>
                <a:ea typeface="Montserrat" pitchFamily="2" charset="77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3601E2F5-FE75-D2B1-2AAD-905BAB9B108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8365" y="1208859"/>
            <a:ext cx="3403600" cy="379412"/>
          </a:xfrm>
        </p:spPr>
        <p:txBody>
          <a:bodyPr>
            <a:normAutofit/>
          </a:bodyPr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6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D9D83726-7614-560E-47CF-47F31994337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5632" y="1073454"/>
            <a:ext cx="1293195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641127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6EB25-5A68-A9A9-4F2D-88278847CE05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>
            <a:gsLst>
              <a:gs pos="0">
                <a:schemeClr val="tx1">
                  <a:lumMod val="60000"/>
                  <a:lumOff val="40000"/>
                </a:schemeClr>
              </a:gs>
              <a:gs pos="43000">
                <a:schemeClr val="tx1"/>
              </a:gs>
              <a:gs pos="100000">
                <a:schemeClr val="tx1">
                  <a:lumMod val="50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9" b="0" i="0">
              <a:latin typeface="Public Sans Light" pitchFamily="2" charset="77"/>
            </a:endParaRPr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 hasCustomPrompt="1"/>
          </p:nvPr>
        </p:nvSpPr>
        <p:spPr>
          <a:xfrm>
            <a:off x="6737855" y="1040231"/>
            <a:ext cx="4497048" cy="376115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800" b="0" i="0">
                <a:solidFill>
                  <a:schemeClr val="bg1"/>
                </a:solidFill>
                <a:latin typeface="Montserrat" pitchFamily="2" charset="77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CA"/>
              <a:t>ASDASD</a:t>
            </a:r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737855" y="5226379"/>
            <a:ext cx="4497048" cy="1271832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 lang="en-CA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F881527B-B5CE-8BF1-0643-060070A5D8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9822" y="1123170"/>
            <a:ext cx="3553892" cy="13179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B60BDA-9B0F-E62A-322F-168A5CB8E799}"/>
              </a:ext>
            </a:extLst>
          </p:cNvPr>
          <p:cNvSpPr/>
          <p:nvPr userDrawn="1"/>
        </p:nvSpPr>
        <p:spPr>
          <a:xfrm>
            <a:off x="2985248" y="5009990"/>
            <a:ext cx="3110753" cy="18480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9" b="0" i="0">
              <a:latin typeface="Public Sans Light" pitchFamily="2" charset="77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3016A48-BA41-1941-3498-59363C182C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128183"/>
            <a:ext cx="3048000" cy="172981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5FA6C6-1893-F6FA-30A5-DD8D43DF67F7}"/>
              </a:ext>
            </a:extLst>
          </p:cNvPr>
          <p:cNvSpPr/>
          <p:nvPr userDrawn="1"/>
        </p:nvSpPr>
        <p:spPr>
          <a:xfrm>
            <a:off x="-1" y="3398364"/>
            <a:ext cx="3110753" cy="17298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9" b="0" i="0">
              <a:latin typeface="Public Sans Light" pitchFamily="2" charset="77"/>
            </a:endParaRP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76A20D02-F9F2-9AE3-3D02-08DE61E30CB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48000" y="3398364"/>
            <a:ext cx="3048000" cy="172981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545992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9" b="0" i="0">
              <a:latin typeface="Public Sans Light" pitchFamily="2" charset="77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894872" y="5335008"/>
            <a:ext cx="4402256" cy="66062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 algn="ctr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b="0" i="0">
                <a:solidFill>
                  <a:schemeClr val="accent1"/>
                </a:solidFill>
                <a:latin typeface="Public Sans Light" pitchFamily="2" charset="77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en-CA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2009" y="2223421"/>
            <a:ext cx="5707985" cy="2376859"/>
          </a:xfrm>
        </p:spPr>
        <p:txBody>
          <a:bodyPr anchor="t">
            <a:normAutofit/>
          </a:bodyPr>
          <a:lstStyle>
            <a:lvl1pPr algn="ctr">
              <a:lnSpc>
                <a:spcPts val="4000"/>
              </a:lnSpc>
              <a:defRPr sz="4000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9998982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1" y="0"/>
            <a:ext cx="592003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9" b="0" i="0">
              <a:latin typeface="Public Sans Light" pitchFamily="2" charset="77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510780" y="1453690"/>
            <a:ext cx="4402256" cy="474014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b="0" i="0">
                <a:solidFill>
                  <a:srgbClr val="000000"/>
                </a:solidFill>
                <a:latin typeface="Public Sans Light" pitchFamily="2" charset="77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333" b="0" i="0">
                <a:solidFill>
                  <a:schemeClr val="tx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10779" y="120149"/>
            <a:ext cx="4402256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468" y="1453690"/>
            <a:ext cx="3695481" cy="1218479"/>
          </a:xfrm>
        </p:spPr>
        <p:txBody>
          <a:bodyPr anchor="t">
            <a:normAutofit/>
          </a:bodyPr>
          <a:lstStyle>
            <a:lvl1pPr>
              <a:lnSpc>
                <a:spcPts val="2667"/>
              </a:lnSpc>
              <a:defRPr sz="2667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4296DB-D1A1-9975-AD4D-62C8A942F742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2031974310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1" y="0"/>
            <a:ext cx="592003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9" b="0" i="0">
              <a:latin typeface="Public Sans Light" pitchFamily="2" charset="77"/>
            </a:endParaRP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467" y="1453690"/>
            <a:ext cx="5043924" cy="4801337"/>
          </a:xfrm>
        </p:spPr>
        <p:txBody>
          <a:bodyPr anchor="t">
            <a:noAutofit/>
          </a:bodyPr>
          <a:lstStyle>
            <a:lvl1pPr>
              <a:lnSpc>
                <a:spcPts val="4800"/>
              </a:lnSpc>
              <a:defRPr sz="4800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18547EBF-0BE3-EE95-3479-3F729F45E00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20033" y="1800"/>
            <a:ext cx="6271967" cy="6856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54E670-BB59-256F-8B3A-9D40066FB9AF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tx1"/>
                </a:solidFill>
                <a:latin typeface="Public Sans Light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617512967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6" y="1229785"/>
            <a:ext cx="11419417" cy="7184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0A54AF1A-0870-6BAF-85F8-0E61F9E5BF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89466" y="2926905"/>
            <a:ext cx="11419417" cy="311621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9465" y="2270315"/>
            <a:ext cx="11419417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0AD93F0-242F-729D-73A9-4A482D3B9E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731309" y="1303484"/>
            <a:ext cx="2777707" cy="14367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1F770C7-D4C3-5450-2863-F33730506D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7420" y="6360594"/>
            <a:ext cx="716813" cy="26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935701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389466" y="789517"/>
            <a:ext cx="11431372" cy="5688064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9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778930" y="1229783"/>
            <a:ext cx="3780369" cy="485833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936065" y="1838639"/>
            <a:ext cx="6438944" cy="422984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3C6028F-7633-3DFC-D53E-024EA87742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36066" y="1229783"/>
            <a:ext cx="6438900" cy="4498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9882069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6" y="1229783"/>
            <a:ext cx="4169833" cy="52366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0A54AF1A-0870-6BAF-85F8-0E61F9E5BF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936067" y="1838639"/>
            <a:ext cx="6866468" cy="462775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57615" y="1231531"/>
            <a:ext cx="6844919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0111850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6" y="1229784"/>
            <a:ext cx="4169833" cy="8087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1016" y="2405060"/>
            <a:ext cx="4148285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0F21945F-D10C-0B63-28F8-FAE2D5F5B77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6" y="3012170"/>
            <a:ext cx="4148285" cy="331007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4978618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F4E97F-6ADF-8F8C-C357-60FDF0A65FD7}"/>
              </a:ext>
            </a:extLst>
          </p:cNvPr>
          <p:cNvSpPr/>
          <p:nvPr userDrawn="1"/>
        </p:nvSpPr>
        <p:spPr>
          <a:xfrm>
            <a:off x="6096001" y="0"/>
            <a:ext cx="6096001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9" b="0" i="0">
              <a:latin typeface="Public Sans Light" pitchFamily="2" charset="77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9465" y="1229784"/>
            <a:ext cx="5295520" cy="8087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1016" y="2405060"/>
            <a:ext cx="5273969" cy="487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0F21945F-D10C-0B63-28F8-FAE2D5F5B77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5" y="3012170"/>
            <a:ext cx="5273969" cy="331007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92386079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0" y="1229785"/>
            <a:ext cx="4157880" cy="52387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936065" y="1229786"/>
            <a:ext cx="6872819" cy="52387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47644" lvl="0" indent="-247644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9923519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448F48D-3BF5-CD2A-B364-9BEED2B7276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28000" y="3430800"/>
            <a:ext cx="4064000" cy="3427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8" name="Google Shape;18;p4">
            <a:extLst>
              <a:ext uri="{FF2B5EF4-FFF2-40B4-BE49-F238E27FC236}">
                <a16:creationId xmlns:a16="http://schemas.microsoft.com/office/drawing/2014/main" id="{4B275B8D-BEEA-AB00-01E5-E44ABC1AE2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454887" y="450574"/>
            <a:ext cx="3414644" cy="2703444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marL="59265" lvl="0" indent="0" algn="ctr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2133" b="0" i="0">
                <a:solidFill>
                  <a:schemeClr val="bg1"/>
                </a:solidFill>
                <a:latin typeface="Montserra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Google Shape;17;p4">
            <a:extLst>
              <a:ext uri="{FF2B5EF4-FFF2-40B4-BE49-F238E27FC236}">
                <a16:creationId xmlns:a16="http://schemas.microsoft.com/office/drawing/2014/main" id="{3E2D09A6-34D4-6719-9D2F-73342610ED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29785"/>
            <a:ext cx="7404111" cy="70502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FADC3CF6-24B0-582B-09B5-461E1F032633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21" y="2349015"/>
            <a:ext cx="7404111" cy="411740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47644" lvl="0" indent="-247644">
              <a:spcBef>
                <a:spcPts val="0"/>
              </a:spcBef>
              <a:spcAft>
                <a:spcPts val="1600"/>
              </a:spcAft>
              <a:buSzPct val="100000"/>
              <a:buFont typeface="Arial" panose="020B0604020202020204" pitchFamily="34" charset="0"/>
              <a:buChar char="•"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00687444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7805531" y="0"/>
            <a:ext cx="4386471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9" b="0" i="0">
              <a:latin typeface="Public Sans Light" pitchFamily="2" charset="77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2987180" cy="520872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676EBBF2-2772-DB4A-8848-64729070D843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8194996" y="1251813"/>
            <a:ext cx="3613888" cy="34187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790121" y="1262336"/>
            <a:ext cx="3681467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8;p4">
            <a:extLst>
              <a:ext uri="{FF2B5EF4-FFF2-40B4-BE49-F238E27FC236}">
                <a16:creationId xmlns:a16="http://schemas.microsoft.com/office/drawing/2014/main" id="{5418BAC5-9DB6-2335-B7A9-9D5D3BB3B3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90122" y="1745251"/>
            <a:ext cx="3681468" cy="47211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" name="Google Shape;18;p4">
            <a:extLst>
              <a:ext uri="{FF2B5EF4-FFF2-40B4-BE49-F238E27FC236}">
                <a16:creationId xmlns:a16="http://schemas.microsoft.com/office/drawing/2014/main" id="{68DFCF59-6424-C6AD-77FE-ED7F8705C83E}"/>
              </a:ext>
            </a:extLst>
          </p:cNvPr>
          <p:cNvSpPr txBox="1">
            <a:spLocks noGrp="1"/>
          </p:cNvSpPr>
          <p:nvPr>
            <p:ph type="body" idx="17"/>
          </p:nvPr>
        </p:nvSpPr>
        <p:spPr>
          <a:xfrm>
            <a:off x="8194997" y="1752735"/>
            <a:ext cx="3613888" cy="471367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11643572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95937" y="1229785"/>
            <a:ext cx="3044145" cy="523663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B31F2E-FBAE-31B3-7F8A-C88464358EFF}"/>
              </a:ext>
            </a:extLst>
          </p:cNvPr>
          <p:cNvSpPr/>
          <p:nvPr userDrawn="1"/>
        </p:nvSpPr>
        <p:spPr>
          <a:xfrm>
            <a:off x="8128000" y="0"/>
            <a:ext cx="4064000" cy="343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9" b="0" i="0">
              <a:latin typeface="Public Sans Light" pitchFamily="2" charset="77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7F99F2F3-F95E-0846-1E7A-26E7731E01B3}"/>
              </a:ext>
            </a:extLst>
          </p:cNvPr>
          <p:cNvSpPr/>
          <p:nvPr userDrawn="1"/>
        </p:nvSpPr>
        <p:spPr>
          <a:xfrm rot="10800000">
            <a:off x="8840648" y="5072765"/>
            <a:ext cx="2629883" cy="808579"/>
          </a:xfrm>
          <a:custGeom>
            <a:avLst/>
            <a:gdLst>
              <a:gd name="connsiteX0" fmla="*/ 951766 w 1041796"/>
              <a:gd name="connsiteY0" fmla="*/ 194685 h 320309"/>
              <a:gd name="connsiteX1" fmla="*/ 520898 w 1041796"/>
              <a:gd name="connsiteY1" fmla="*/ 0 h 320309"/>
              <a:gd name="connsiteX2" fmla="*/ 90030 w 1041796"/>
              <a:gd name="connsiteY2" fmla="*/ 194685 h 320309"/>
              <a:gd name="connsiteX3" fmla="*/ 0 w 1041796"/>
              <a:gd name="connsiteY3" fmla="*/ 320310 h 320309"/>
              <a:gd name="connsiteX4" fmla="*/ 168024 w 1041796"/>
              <a:gd name="connsiteY4" fmla="*/ 320310 h 320309"/>
              <a:gd name="connsiteX5" fmla="*/ 520898 w 1041796"/>
              <a:gd name="connsiteY5" fmla="*/ 140548 h 320309"/>
              <a:gd name="connsiteX6" fmla="*/ 873773 w 1041796"/>
              <a:gd name="connsiteY6" fmla="*/ 320310 h 320309"/>
              <a:gd name="connsiteX7" fmla="*/ 1041797 w 1041796"/>
              <a:gd name="connsiteY7" fmla="*/ 320310 h 320309"/>
              <a:gd name="connsiteX8" fmla="*/ 951766 w 1041796"/>
              <a:gd name="connsiteY8" fmla="*/ 194685 h 32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96" h="320309">
                <a:moveTo>
                  <a:pt x="951766" y="194685"/>
                </a:moveTo>
                <a:cubicBezTo>
                  <a:pt x="837048" y="69123"/>
                  <a:pt x="684040" y="0"/>
                  <a:pt x="520898" y="0"/>
                </a:cubicBezTo>
                <a:cubicBezTo>
                  <a:pt x="357757" y="0"/>
                  <a:pt x="204748" y="69153"/>
                  <a:pt x="90030" y="194685"/>
                </a:cubicBezTo>
                <a:cubicBezTo>
                  <a:pt x="55025" y="232978"/>
                  <a:pt x="24903" y="275170"/>
                  <a:pt x="0" y="320310"/>
                </a:cubicBezTo>
                <a:lnTo>
                  <a:pt x="168024" y="320310"/>
                </a:lnTo>
                <a:cubicBezTo>
                  <a:pt x="253510" y="210315"/>
                  <a:pt x="379988" y="140548"/>
                  <a:pt x="520898" y="140548"/>
                </a:cubicBezTo>
                <a:cubicBezTo>
                  <a:pt x="661809" y="140548"/>
                  <a:pt x="788318" y="210315"/>
                  <a:pt x="873773" y="320310"/>
                </a:cubicBezTo>
                <a:lnTo>
                  <a:pt x="1041797" y="320310"/>
                </a:lnTo>
                <a:cubicBezTo>
                  <a:pt x="1016863" y="275170"/>
                  <a:pt x="986741" y="233008"/>
                  <a:pt x="951766" y="194685"/>
                </a:cubicBezTo>
                <a:close/>
              </a:path>
            </a:pathLst>
          </a:custGeom>
          <a:solidFill>
            <a:schemeClr val="bg1"/>
          </a:solidFill>
          <a:ln w="30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89" b="0" i="0">
              <a:latin typeface="Public Sans Light" pitchFamily="2" charset="77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E826A309-636E-5C12-459E-E6CBA3FF8111}"/>
              </a:ext>
            </a:extLst>
          </p:cNvPr>
          <p:cNvSpPr txBox="1">
            <a:spLocks/>
          </p:cNvSpPr>
          <p:nvPr userDrawn="1"/>
        </p:nvSpPr>
        <p:spPr>
          <a:xfrm>
            <a:off x="8362122" y="649357"/>
            <a:ext cx="3644348" cy="216010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Lorem ipsum </a:t>
            </a:r>
            <a:b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</a:b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dolor sit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amet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consectetur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adipiscing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n-CA" sz="2400" b="0" i="0" err="1">
                <a:solidFill>
                  <a:schemeClr val="bg1"/>
                </a:solidFill>
                <a:effectLst/>
                <a:latin typeface="Montserrat" pitchFamily="2" charset="77"/>
              </a:rPr>
              <a:t>elit</a:t>
            </a:r>
            <a:r>
              <a:rPr lang="en-CA" sz="2400" b="0" i="0">
                <a:solidFill>
                  <a:schemeClr val="bg1"/>
                </a:solidFill>
                <a:effectLst/>
                <a:latin typeface="Montserrat" pitchFamily="2" charset="77"/>
              </a:rPr>
              <a:t>.</a:t>
            </a:r>
            <a:endParaRPr lang="en-US" sz="2400" b="0" i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E1E909AD-105A-7B63-E1FA-8F4B463973B6}"/>
              </a:ext>
            </a:extLst>
          </p:cNvPr>
          <p:cNvSpPr txBox="1">
            <a:spLocks/>
          </p:cNvSpPr>
          <p:nvPr userDrawn="1"/>
        </p:nvSpPr>
        <p:spPr>
          <a:xfrm>
            <a:off x="8736208" y="2695611"/>
            <a:ext cx="2847584" cy="4191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85738" marR="0" lvl="1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5738" marR="0" lvl="2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5738" marR="0" lvl="3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5738" marR="0" lvl="4" indent="-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333" b="0" i="0">
                <a:solidFill>
                  <a:schemeClr val="accent1"/>
                </a:solidFill>
                <a:latin typeface="Montserrat" pitchFamily="2" charset="77"/>
              </a:rPr>
              <a:t>SIGN OFF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1A459B-B986-18FA-8B53-4FE2423C6221}"/>
              </a:ext>
            </a:extLst>
          </p:cNvPr>
          <p:cNvSpPr/>
          <p:nvPr userDrawn="1"/>
        </p:nvSpPr>
        <p:spPr>
          <a:xfrm>
            <a:off x="8128000" y="3429000"/>
            <a:ext cx="4064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9" b="0" i="0">
              <a:latin typeface="Public Sans Light" pitchFamily="2" charset="77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99442944-CC8C-B92C-3C4E-17024DA79B04}"/>
              </a:ext>
            </a:extLst>
          </p:cNvPr>
          <p:cNvSpPr/>
          <p:nvPr userDrawn="1"/>
        </p:nvSpPr>
        <p:spPr>
          <a:xfrm rot="10800000">
            <a:off x="8869353" y="4756676"/>
            <a:ext cx="2629883" cy="808579"/>
          </a:xfrm>
          <a:custGeom>
            <a:avLst/>
            <a:gdLst>
              <a:gd name="connsiteX0" fmla="*/ 951766 w 1041796"/>
              <a:gd name="connsiteY0" fmla="*/ 194685 h 320309"/>
              <a:gd name="connsiteX1" fmla="*/ 520898 w 1041796"/>
              <a:gd name="connsiteY1" fmla="*/ 0 h 320309"/>
              <a:gd name="connsiteX2" fmla="*/ 90030 w 1041796"/>
              <a:gd name="connsiteY2" fmla="*/ 194685 h 320309"/>
              <a:gd name="connsiteX3" fmla="*/ 0 w 1041796"/>
              <a:gd name="connsiteY3" fmla="*/ 320310 h 320309"/>
              <a:gd name="connsiteX4" fmla="*/ 168024 w 1041796"/>
              <a:gd name="connsiteY4" fmla="*/ 320310 h 320309"/>
              <a:gd name="connsiteX5" fmla="*/ 520898 w 1041796"/>
              <a:gd name="connsiteY5" fmla="*/ 140548 h 320309"/>
              <a:gd name="connsiteX6" fmla="*/ 873773 w 1041796"/>
              <a:gd name="connsiteY6" fmla="*/ 320310 h 320309"/>
              <a:gd name="connsiteX7" fmla="*/ 1041797 w 1041796"/>
              <a:gd name="connsiteY7" fmla="*/ 320310 h 320309"/>
              <a:gd name="connsiteX8" fmla="*/ 951766 w 1041796"/>
              <a:gd name="connsiteY8" fmla="*/ 194685 h 32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96" h="320309">
                <a:moveTo>
                  <a:pt x="951766" y="194685"/>
                </a:moveTo>
                <a:cubicBezTo>
                  <a:pt x="837048" y="69123"/>
                  <a:pt x="684040" y="0"/>
                  <a:pt x="520898" y="0"/>
                </a:cubicBezTo>
                <a:cubicBezTo>
                  <a:pt x="357757" y="0"/>
                  <a:pt x="204748" y="69153"/>
                  <a:pt x="90030" y="194685"/>
                </a:cubicBezTo>
                <a:cubicBezTo>
                  <a:pt x="55025" y="232978"/>
                  <a:pt x="24903" y="275170"/>
                  <a:pt x="0" y="320310"/>
                </a:cubicBezTo>
                <a:lnTo>
                  <a:pt x="168024" y="320310"/>
                </a:lnTo>
                <a:cubicBezTo>
                  <a:pt x="253510" y="210315"/>
                  <a:pt x="379988" y="140548"/>
                  <a:pt x="520898" y="140548"/>
                </a:cubicBezTo>
                <a:cubicBezTo>
                  <a:pt x="661809" y="140548"/>
                  <a:pt x="788318" y="210315"/>
                  <a:pt x="873773" y="320310"/>
                </a:cubicBezTo>
                <a:lnTo>
                  <a:pt x="1041797" y="320310"/>
                </a:lnTo>
                <a:cubicBezTo>
                  <a:pt x="1016863" y="275170"/>
                  <a:pt x="986741" y="233008"/>
                  <a:pt x="951766" y="194685"/>
                </a:cubicBezTo>
                <a:close/>
              </a:path>
            </a:pathLst>
          </a:custGeom>
          <a:solidFill>
            <a:schemeClr val="bg1"/>
          </a:solidFill>
          <a:ln w="30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89" b="0" i="0">
              <a:latin typeface="Public Sans Light" pitchFamily="2" charset="77"/>
            </a:endParaRPr>
          </a:p>
        </p:txBody>
      </p:sp>
      <p:sp>
        <p:nvSpPr>
          <p:cNvPr id="4" name="Google Shape;18;p4">
            <a:extLst>
              <a:ext uri="{FF2B5EF4-FFF2-40B4-BE49-F238E27FC236}">
                <a16:creationId xmlns:a16="http://schemas.microsoft.com/office/drawing/2014/main" id="{1EB5D0A6-F95B-31C7-80D2-FE1046C0129F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790121" y="1262336"/>
            <a:ext cx="3963791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" name="Google Shape;18;p4">
            <a:extLst>
              <a:ext uri="{FF2B5EF4-FFF2-40B4-BE49-F238E27FC236}">
                <a16:creationId xmlns:a16="http://schemas.microsoft.com/office/drawing/2014/main" id="{1F713133-8B31-F1FA-2E42-95A5D2CAD4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90121" y="1745251"/>
            <a:ext cx="3963792" cy="47211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00893206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5609747" y="1259807"/>
            <a:ext cx="5801204" cy="119703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5597352" y="2444219"/>
            <a:ext cx="3681467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8;p4">
            <a:extLst>
              <a:ext uri="{FF2B5EF4-FFF2-40B4-BE49-F238E27FC236}">
                <a16:creationId xmlns:a16="http://schemas.microsoft.com/office/drawing/2014/main" id="{5418BAC5-9DB6-2335-B7A9-9D5D3BB3B3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97353" y="2927134"/>
            <a:ext cx="5801204" cy="314981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F902A74-1AE6-D2F0-FB32-C0D04E010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974" y="0"/>
            <a:ext cx="4925093" cy="68580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972629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012433" y="1259807"/>
            <a:ext cx="3796451" cy="119703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077283" y="108197"/>
            <a:ext cx="731600" cy="2110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b="0" i="0">
                <a:solidFill>
                  <a:schemeClr val="bg1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2F00BE-497E-AB59-786F-F1ED676132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0424" y="120149"/>
            <a:ext cx="2892611" cy="5103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r">
              <a:defRPr sz="1333" b="0" i="0">
                <a:solidFill>
                  <a:schemeClr val="bg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Header/slugs</a:t>
            </a:r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3C11A325-A843-9F18-13FA-2D619FB89AA5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8000037" y="2444219"/>
            <a:ext cx="3808847" cy="31670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8;p4">
            <a:extLst>
              <a:ext uri="{FF2B5EF4-FFF2-40B4-BE49-F238E27FC236}">
                <a16:creationId xmlns:a16="http://schemas.microsoft.com/office/drawing/2014/main" id="{5418BAC5-9DB6-2335-B7A9-9D5D3BB3B3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000039" y="2927134"/>
            <a:ext cx="3796451" cy="353928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F902A74-1AE6-D2F0-FB32-C0D04E010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1"/>
            <a:ext cx="7621725" cy="688080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064341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6CAA0B-9ECD-9BB1-E213-869795D5693F}"/>
              </a:ext>
            </a:extLst>
          </p:cNvPr>
          <p:cNvSpPr/>
          <p:nvPr userDrawn="1"/>
        </p:nvSpPr>
        <p:spPr>
          <a:xfrm>
            <a:off x="0" y="0"/>
            <a:ext cx="1219200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9" b="0" i="0">
              <a:latin typeface="Public Sans Light" pitchFamily="2" charset="77"/>
            </a:endParaRPr>
          </a:p>
        </p:txBody>
      </p:sp>
      <p:sp>
        <p:nvSpPr>
          <p:cNvPr id="2" name="Google Shape;17;p4">
            <a:extLst>
              <a:ext uri="{FF2B5EF4-FFF2-40B4-BE49-F238E27FC236}">
                <a16:creationId xmlns:a16="http://schemas.microsoft.com/office/drawing/2014/main" id="{85B8ED7F-AFB9-FC34-672F-FE80AF41B2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1" y="1259807"/>
            <a:ext cx="3773121" cy="119045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5" name="Google Shape;18;p4">
            <a:extLst>
              <a:ext uri="{FF2B5EF4-FFF2-40B4-BE49-F238E27FC236}">
                <a16:creationId xmlns:a16="http://schemas.microsoft.com/office/drawing/2014/main" id="{E7810AD5-EA41-2C12-497A-D9101D84B3BE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389467" y="2450266"/>
            <a:ext cx="3773120" cy="4016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24C414-53CE-6E4C-6C58-11787C1815D4}"/>
              </a:ext>
            </a:extLst>
          </p:cNvPr>
          <p:cNvSpPr txBox="1"/>
          <p:nvPr userDrawn="1"/>
        </p:nvSpPr>
        <p:spPr>
          <a:xfrm>
            <a:off x="389467" y="120150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3719151182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59EF4E1-AC09-3794-5DC7-86BAB56F7E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20033" y="1800"/>
            <a:ext cx="6271967" cy="6856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sp>
        <p:nvSpPr>
          <p:cNvPr id="5" name="Google Shape;17;p4">
            <a:extLst>
              <a:ext uri="{FF2B5EF4-FFF2-40B4-BE49-F238E27FC236}">
                <a16:creationId xmlns:a16="http://schemas.microsoft.com/office/drawing/2014/main" id="{4BBA6BCE-6501-474B-E145-069882FA21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1420" y="1259807"/>
            <a:ext cx="5137989" cy="105932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 b="0" i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6" name="Google Shape;18;p4">
            <a:extLst>
              <a:ext uri="{FF2B5EF4-FFF2-40B4-BE49-F238E27FC236}">
                <a16:creationId xmlns:a16="http://schemas.microsoft.com/office/drawing/2014/main" id="{79759FF7-17D4-F693-7D47-F68D8D928ADC}"/>
              </a:ext>
            </a:extLst>
          </p:cNvPr>
          <p:cNvSpPr txBox="1">
            <a:spLocks noGrp="1"/>
          </p:cNvSpPr>
          <p:nvPr>
            <p:ph type="body" idx="16"/>
          </p:nvPr>
        </p:nvSpPr>
        <p:spPr>
          <a:xfrm>
            <a:off x="401420" y="2438401"/>
            <a:ext cx="5137989" cy="333954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97748048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C5E786-63B2-B51C-17EC-3C8965764AA4}"/>
              </a:ext>
            </a:extLst>
          </p:cNvPr>
          <p:cNvSpPr/>
          <p:nvPr userDrawn="1"/>
        </p:nvSpPr>
        <p:spPr>
          <a:xfrm>
            <a:off x="8128000" y="3427200"/>
            <a:ext cx="4064000" cy="3430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4C7171-5B7B-C533-48C3-F2C92EE3229A}"/>
              </a:ext>
            </a:extLst>
          </p:cNvPr>
          <p:cNvSpPr/>
          <p:nvPr userDrawn="1"/>
        </p:nvSpPr>
        <p:spPr>
          <a:xfrm>
            <a:off x="4064000" y="3427200"/>
            <a:ext cx="4064000" cy="3430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D6DEDD-4EF6-17D1-D8AF-F474CE9ECB1B}"/>
              </a:ext>
            </a:extLst>
          </p:cNvPr>
          <p:cNvSpPr/>
          <p:nvPr userDrawn="1"/>
        </p:nvSpPr>
        <p:spPr>
          <a:xfrm>
            <a:off x="0" y="3427200"/>
            <a:ext cx="4064000" cy="343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4" name="Google Shape;14;p3"/>
          <p:cNvSpPr txBox="1">
            <a:spLocks noGrp="1"/>
          </p:cNvSpPr>
          <p:nvPr userDrawn="1">
            <p:ph type="title"/>
          </p:nvPr>
        </p:nvSpPr>
        <p:spPr>
          <a:xfrm>
            <a:off x="4351497" y="450575"/>
            <a:ext cx="3454035" cy="2703444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667" b="0" i="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D05A8E3-37F5-BFFF-85AC-115BB6F37B75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0" y="0"/>
            <a:ext cx="4064000" cy="3427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2787284-BC23-5917-B081-75B49F2797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4659" y="4674615"/>
            <a:ext cx="2812543" cy="104298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621552A-53EB-BEDD-9F29-D6BE1F803A57}"/>
              </a:ext>
            </a:extLst>
          </p:cNvPr>
          <p:cNvSpPr/>
          <p:nvPr userDrawn="1"/>
        </p:nvSpPr>
        <p:spPr>
          <a:xfrm>
            <a:off x="8128000" y="0"/>
            <a:ext cx="4064000" cy="343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ublic Sans Light" pitchFamily="2" charset="77"/>
            </a:endParaRPr>
          </a:p>
        </p:txBody>
      </p:sp>
      <p:sp>
        <p:nvSpPr>
          <p:cNvPr id="11" name="Google Shape;18;p4">
            <a:extLst>
              <a:ext uri="{FF2B5EF4-FFF2-40B4-BE49-F238E27FC236}">
                <a16:creationId xmlns:a16="http://schemas.microsoft.com/office/drawing/2014/main" id="{1B247A21-85B3-F846-90B5-D5736785DE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454887" y="3778303"/>
            <a:ext cx="3414644" cy="2703444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53250101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C5E786-63B2-B51C-17EC-3C8965764AA4}"/>
              </a:ext>
            </a:extLst>
          </p:cNvPr>
          <p:cNvSpPr/>
          <p:nvPr userDrawn="1"/>
        </p:nvSpPr>
        <p:spPr>
          <a:xfrm>
            <a:off x="8128000" y="3427200"/>
            <a:ext cx="4064000" cy="3430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4C7171-5B7B-C533-48C3-F2C92EE3229A}"/>
              </a:ext>
            </a:extLst>
          </p:cNvPr>
          <p:cNvSpPr/>
          <p:nvPr userDrawn="1"/>
        </p:nvSpPr>
        <p:spPr>
          <a:xfrm>
            <a:off x="4064000" y="3427200"/>
            <a:ext cx="4064000" cy="3430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D6DEDD-4EF6-17D1-D8AF-F474CE9ECB1B}"/>
              </a:ext>
            </a:extLst>
          </p:cNvPr>
          <p:cNvSpPr/>
          <p:nvPr userDrawn="1"/>
        </p:nvSpPr>
        <p:spPr>
          <a:xfrm>
            <a:off x="0" y="3427200"/>
            <a:ext cx="4064000" cy="343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4" name="Google Shape;14;p3"/>
          <p:cNvSpPr txBox="1">
            <a:spLocks noGrp="1"/>
          </p:cNvSpPr>
          <p:nvPr userDrawn="1">
            <p:ph type="title"/>
          </p:nvPr>
        </p:nvSpPr>
        <p:spPr>
          <a:xfrm>
            <a:off x="4351497" y="450575"/>
            <a:ext cx="3454035" cy="2703444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ts val="2667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667" b="0" i="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D05A8E3-37F5-BFFF-85AC-115BB6F37B75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0" y="0"/>
            <a:ext cx="4064000" cy="34272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ublic Sans Light" pitchFamily="2" charset="77"/>
              </a:defRPr>
            </a:lvl1pPr>
          </a:lstStyle>
          <a:p>
            <a:endParaRPr lang="en-US"/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2787284-BC23-5917-B081-75B49F2797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4659" y="4674615"/>
            <a:ext cx="2812543" cy="104298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621552A-53EB-BEDD-9F29-D6BE1F803A57}"/>
              </a:ext>
            </a:extLst>
          </p:cNvPr>
          <p:cNvSpPr/>
          <p:nvPr userDrawn="1"/>
        </p:nvSpPr>
        <p:spPr>
          <a:xfrm>
            <a:off x="8128000" y="0"/>
            <a:ext cx="4064000" cy="343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1" name="Google Shape;18;p4">
            <a:extLst>
              <a:ext uri="{FF2B5EF4-FFF2-40B4-BE49-F238E27FC236}">
                <a16:creationId xmlns:a16="http://schemas.microsoft.com/office/drawing/2014/main" id="{1B247A21-85B3-F846-90B5-D5736785DE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454887" y="3778303"/>
            <a:ext cx="3414644" cy="2703444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marL="59264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867" b="0" i="0">
                <a:solidFill>
                  <a:schemeClr val="bg1"/>
                </a:solidFill>
                <a:latin typeface="Public Sans Light" pitchFamily="2" charset="77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3661849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E898E7-A497-C4B0-BC8B-FEE178EDE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3E91-D014-3244-B239-AF8FDA674A84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AE1BA1-1B5E-0ADD-B9E4-C191BFD39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10BAC5-F89D-F00E-D857-1BE592968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53FCC-FE98-D34A-84F5-97CA3151E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100811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imple Gre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BE99E-B26A-8B7C-37CB-E4324348AF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5" y="576864"/>
            <a:ext cx="6241611" cy="379413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A916D8-F653-5144-F6D7-EF7984F9AF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A82DEC3-0062-ED76-7CCF-5686ED5833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731309" y="1303484"/>
            <a:ext cx="2777707" cy="14367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97218B9C-B00F-C9F9-2C57-73E923F111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7420" y="6360594"/>
            <a:ext cx="716813" cy="267468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D66B9CA-F9D7-980B-0437-035F48D70D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365" y="995939"/>
            <a:ext cx="3403600" cy="379412"/>
          </a:xfr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47F62D86-1C1C-66FF-5A79-3980639215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7839" y="2252719"/>
            <a:ext cx="11287125" cy="1496323"/>
          </a:xfrm>
        </p:spPr>
        <p:txBody>
          <a:bodyPr>
            <a:normAutofit/>
          </a:bodyPr>
          <a:lstStyle>
            <a:lvl1pPr>
              <a:defRPr sz="1200">
                <a:solidFill>
                  <a:srgbClr val="000000"/>
                </a:solidFill>
              </a:defRPr>
            </a:lvl1pPr>
            <a:lvl2pPr>
              <a:defRPr sz="12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200">
                <a:solidFill>
                  <a:srgbClr val="000000"/>
                </a:solidFill>
              </a:defRPr>
            </a:lvl4pPr>
            <a:lvl5pPr>
              <a:defRPr sz="12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044932656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Cover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E14AAF2-85B3-58FC-08BE-EFDC387F69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0785" y="1975744"/>
            <a:ext cx="5107305" cy="349445"/>
          </a:xfrm>
        </p:spPr>
        <p:txBody>
          <a:bodyPr>
            <a:noAutofit/>
          </a:bodyPr>
          <a:lstStyle>
            <a:lvl1pPr rtl="0">
              <a:defRPr sz="1400"/>
            </a:lvl1pPr>
            <a:lvl2pPr rtl="0">
              <a:defRPr sz="1400"/>
            </a:lvl2pPr>
            <a:lvl3pPr rtl="0">
              <a:defRPr sz="1400"/>
            </a:lvl3pPr>
            <a:lvl4pPr rtl="0">
              <a:defRPr sz="1400"/>
            </a:lvl4pPr>
            <a:lvl5pPr rtl="0">
              <a:defRPr sz="1400"/>
            </a:lvl5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8" name="Rectangle: Single Corner Rounded 7">
            <a:extLst>
              <a:ext uri="{FF2B5EF4-FFF2-40B4-BE49-F238E27FC236}">
                <a16:creationId xmlns:a16="http://schemas.microsoft.com/office/drawing/2014/main" id="{1E231467-AE18-DF47-8EC2-61BB657A1E21}"/>
              </a:ext>
            </a:extLst>
          </p:cNvPr>
          <p:cNvSpPr/>
          <p:nvPr/>
        </p:nvSpPr>
        <p:spPr>
          <a:xfrm rot="16200000" flipH="1">
            <a:off x="6744463" y="1410467"/>
            <a:ext cx="6872288" cy="4022784"/>
          </a:xfrm>
          <a:prstGeom prst="round1Rect">
            <a:avLst>
              <a:gd name="adj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40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32C61DB-9949-9447-2CDB-501ECB91D3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78717" y="-7144"/>
            <a:ext cx="3305175" cy="6872288"/>
          </a:xfrm>
          <a:prstGeom prst="snipRoundRect">
            <a:avLst>
              <a:gd name="adj1" fmla="val 0"/>
              <a:gd name="adj2" fmla="val 0"/>
            </a:avLst>
          </a:prstGeom>
        </p:spPr>
        <p:txBody>
          <a:bodyPr/>
          <a:lstStyle>
            <a:lvl1pPr rtl="0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A916D8-F653-5144-F6D7-EF7984F9AF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5904CA7-DC90-E6AE-EC33-F895D56EF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-3398474" y="3367505"/>
            <a:ext cx="6930447" cy="133200"/>
          </a:xfrm>
          <a:prstGeom prst="rect">
            <a:avLst/>
          </a:prstGeo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1B1DD69-C11D-653A-2BC3-A943E34361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2214" y="2455399"/>
            <a:ext cx="5095875" cy="1974851"/>
          </a:xfrm>
        </p:spPr>
        <p:txBody>
          <a:bodyPr>
            <a:noAutofit/>
          </a:bodyPr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4pPr>
            <a:lvl5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lang="en-US" sz="48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5pPr>
          </a:lstStyle>
          <a:p>
            <a:pPr lvl="4"/>
            <a:r>
              <a:rPr lang="en-US" noProof="0"/>
              <a:t>Title</a:t>
            </a:r>
            <a:r>
              <a:rPr lang="es-MX"/>
              <a:t> Here</a:t>
            </a:r>
            <a:endParaRPr lang="en-US"/>
          </a:p>
        </p:txBody>
      </p:sp>
      <p:pic>
        <p:nvPicPr>
          <p:cNvPr id="2" name="Graphic 9">
            <a:extLst>
              <a:ext uri="{FF2B5EF4-FFF2-40B4-BE49-F238E27FC236}">
                <a16:creationId xmlns:a16="http://schemas.microsoft.com/office/drawing/2014/main" id="{BA414DF7-27B4-05C4-1B8D-4E6BEC0BD27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065585" y="6360594"/>
            <a:ext cx="680483" cy="26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304676"/>
      </p:ext>
    </p:extLst>
  </p:cSld>
  <p:clrMapOvr>
    <a:masterClrMapping/>
  </p:clrMapOvr>
  <p:hf sldNum="0" hdr="0" ftr="0" dt="0"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Simple Whit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B90B5243-2FD6-A224-232E-2759A7F51DB5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6933" cy="16933"/>
          </a:xfrm>
          <a:prstGeom prst="octagon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89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A916D8-F653-5144-F6D7-EF7984F9AF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A82DEC3-0062-ED76-7CCF-5686ED5833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10731309" y="1303484"/>
            <a:ext cx="2777707" cy="143675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29651144-F5B0-2D23-517E-6C171D946C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5" y="576864"/>
            <a:ext cx="6241611" cy="379413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92772585-F16B-D74D-F19F-1CB70B47FB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365" y="995939"/>
            <a:ext cx="3403600" cy="379412"/>
          </a:xfr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2" name="Graphic 3">
            <a:extLst>
              <a:ext uri="{FF2B5EF4-FFF2-40B4-BE49-F238E27FC236}">
                <a16:creationId xmlns:a16="http://schemas.microsoft.com/office/drawing/2014/main" id="{AEA2CD01-09E9-7FDB-EA66-083AA01B818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1065585" y="6360594"/>
            <a:ext cx="680483" cy="26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579359"/>
      </p:ext>
    </p:extLst>
  </p:cSld>
  <p:clrMapOvr>
    <a:masterClrMapping/>
  </p:clrMapOvr>
  <p:hf sldNum="0" hdr="0" ftr="0" dt="0"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6A82DEC3-0062-ED76-7CCF-5686ED583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-57153" y="6159261"/>
            <a:ext cx="12321541" cy="69873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3F7E91F-7BE4-0D65-52EC-8C592E34562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7420" y="6360595"/>
            <a:ext cx="716813" cy="267468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A367A014-8684-5381-0E8F-89E0BC7AEB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55105" y="1741105"/>
            <a:ext cx="1285799" cy="861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bg2"/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01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A112DF42-AAF6-80C9-3FC1-E17EA0F50F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12609" y="1956216"/>
            <a:ext cx="184660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DECDEC0E-47CA-16CA-FCE2-20D5A9DBD9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55105" y="2770786"/>
            <a:ext cx="1285799" cy="861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bg2"/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02</a:t>
            </a:r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4AC9F748-F6F7-294A-92A3-3262B1DC8DE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12609" y="2985899"/>
            <a:ext cx="184660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30" name="Text Placeholder 23">
            <a:extLst>
              <a:ext uri="{FF2B5EF4-FFF2-40B4-BE49-F238E27FC236}">
                <a16:creationId xmlns:a16="http://schemas.microsoft.com/office/drawing/2014/main" id="{90C64170-6536-6ECB-3E55-7415B1161B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55105" y="3785410"/>
            <a:ext cx="1285799" cy="861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bg2"/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03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B40ACF7A-FBB5-B222-5541-320F29B2995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12609" y="4000523"/>
            <a:ext cx="184660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:a16="http://schemas.microsoft.com/office/drawing/2014/main" id="{1B783AB0-4FB0-AD3F-C29B-1187A500066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5105" y="4815091"/>
            <a:ext cx="1285799" cy="861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bg2"/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04</a:t>
            </a:r>
          </a:p>
        </p:txBody>
      </p:sp>
      <p:sp>
        <p:nvSpPr>
          <p:cNvPr id="34" name="Text Placeholder 23">
            <a:extLst>
              <a:ext uri="{FF2B5EF4-FFF2-40B4-BE49-F238E27FC236}">
                <a16:creationId xmlns:a16="http://schemas.microsoft.com/office/drawing/2014/main" id="{3466CEA4-5074-735D-30B7-422E47E76C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12609" y="5030203"/>
            <a:ext cx="184660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36" name="Text Placeholder 23">
            <a:extLst>
              <a:ext uri="{FF2B5EF4-FFF2-40B4-BE49-F238E27FC236}">
                <a16:creationId xmlns:a16="http://schemas.microsoft.com/office/drawing/2014/main" id="{223F010E-C5EA-2D04-8B06-A2ED64E24CC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573821" y="1741105"/>
            <a:ext cx="1285799" cy="861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bg2"/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05</a:t>
            </a:r>
          </a:p>
        </p:txBody>
      </p:sp>
      <p:sp>
        <p:nvSpPr>
          <p:cNvPr id="37" name="Text Placeholder 23">
            <a:extLst>
              <a:ext uri="{FF2B5EF4-FFF2-40B4-BE49-F238E27FC236}">
                <a16:creationId xmlns:a16="http://schemas.microsoft.com/office/drawing/2014/main" id="{2AC6095E-7E90-3515-F238-82CE7A06EFD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31325" y="1956216"/>
            <a:ext cx="184660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39" name="Text Placeholder 23">
            <a:extLst>
              <a:ext uri="{FF2B5EF4-FFF2-40B4-BE49-F238E27FC236}">
                <a16:creationId xmlns:a16="http://schemas.microsoft.com/office/drawing/2014/main" id="{7AD9A660-7ACF-E5DB-536A-223E3355B72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573821" y="2770786"/>
            <a:ext cx="1285799" cy="861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bg2"/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06</a:t>
            </a:r>
          </a:p>
        </p:txBody>
      </p:sp>
      <p:sp>
        <p:nvSpPr>
          <p:cNvPr id="40" name="Text Placeholder 23">
            <a:extLst>
              <a:ext uri="{FF2B5EF4-FFF2-40B4-BE49-F238E27FC236}">
                <a16:creationId xmlns:a16="http://schemas.microsoft.com/office/drawing/2014/main" id="{DCAF750B-DDBA-B09B-1846-319D16E0D68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31325" y="2985899"/>
            <a:ext cx="184660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42" name="Text Placeholder 23">
            <a:extLst>
              <a:ext uri="{FF2B5EF4-FFF2-40B4-BE49-F238E27FC236}">
                <a16:creationId xmlns:a16="http://schemas.microsoft.com/office/drawing/2014/main" id="{FE8617DF-66D0-8D98-2397-30D41511B78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573821" y="3785410"/>
            <a:ext cx="1285799" cy="861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bg2"/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07</a:t>
            </a:r>
          </a:p>
        </p:txBody>
      </p:sp>
      <p:sp>
        <p:nvSpPr>
          <p:cNvPr id="43" name="Text Placeholder 23">
            <a:extLst>
              <a:ext uri="{FF2B5EF4-FFF2-40B4-BE49-F238E27FC236}">
                <a16:creationId xmlns:a16="http://schemas.microsoft.com/office/drawing/2014/main" id="{E506FF5C-2D01-523D-0F4D-38BEDB77D3C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31325" y="4000523"/>
            <a:ext cx="184660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45" name="Text Placeholder 23">
            <a:extLst>
              <a:ext uri="{FF2B5EF4-FFF2-40B4-BE49-F238E27FC236}">
                <a16:creationId xmlns:a16="http://schemas.microsoft.com/office/drawing/2014/main" id="{F4F7FFAF-053C-2D35-0894-AE3945315F0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73821" y="4815091"/>
            <a:ext cx="1285799" cy="861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bg2"/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08</a:t>
            </a:r>
          </a:p>
        </p:txBody>
      </p:sp>
      <p:sp>
        <p:nvSpPr>
          <p:cNvPr id="46" name="Text Placeholder 23">
            <a:extLst>
              <a:ext uri="{FF2B5EF4-FFF2-40B4-BE49-F238E27FC236}">
                <a16:creationId xmlns:a16="http://schemas.microsoft.com/office/drawing/2014/main" id="{11DE1129-5659-DFD0-0811-AC52460CA7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931325" y="5030203"/>
            <a:ext cx="184660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50" name="Slide Number Placeholder 2">
            <a:extLst>
              <a:ext uri="{FF2B5EF4-FFF2-40B4-BE49-F238E27FC236}">
                <a16:creationId xmlns:a16="http://schemas.microsoft.com/office/drawing/2014/main" id="{279635A6-1599-D799-BA37-866491B80E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24591" y="75703"/>
            <a:ext cx="716812" cy="321865"/>
          </a:xfrm>
        </p:spPr>
        <p:txBody>
          <a:bodyPr/>
          <a:lstStyle/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A272E9-28AB-1882-E622-94D6E5FEA8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5" y="576864"/>
            <a:ext cx="6241611" cy="379413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787873245"/>
      </p:ext>
    </p:extLst>
  </p:cSld>
  <p:clrMapOvr>
    <a:masterClrMapping/>
  </p:clrMapOvr>
  <p:hf sldNum="0" hdr="0" ftr="0" dt="0"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Cover-Final Question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Single Corner Rounded 7">
            <a:extLst>
              <a:ext uri="{FF2B5EF4-FFF2-40B4-BE49-F238E27FC236}">
                <a16:creationId xmlns:a16="http://schemas.microsoft.com/office/drawing/2014/main" id="{1E231467-AE18-DF47-8EC2-61BB657A1E21}"/>
              </a:ext>
            </a:extLst>
          </p:cNvPr>
          <p:cNvSpPr/>
          <p:nvPr/>
        </p:nvSpPr>
        <p:spPr>
          <a:xfrm rot="16200000" flipH="1">
            <a:off x="6744463" y="1410467"/>
            <a:ext cx="6872288" cy="4022784"/>
          </a:xfrm>
          <a:prstGeom prst="round1Rect">
            <a:avLst>
              <a:gd name="adj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40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32C61DB-9949-9447-2CDB-501ECB91D3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78717" y="-7144"/>
            <a:ext cx="3305175" cy="6872288"/>
          </a:xfrm>
          <a:prstGeom prst="snipRoundRect">
            <a:avLst>
              <a:gd name="adj1" fmla="val 0"/>
              <a:gd name="adj2" fmla="val 0"/>
            </a:avLst>
          </a:prstGeom>
        </p:spPr>
        <p:txBody>
          <a:bodyPr/>
          <a:lstStyle>
            <a:lvl1pPr rtl="0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A916D8-F653-5144-F6D7-EF7984F9AF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5904CA7-DC90-E6AE-EC33-F895D56EF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-3398474" y="3367505"/>
            <a:ext cx="6930447" cy="133200"/>
          </a:xfrm>
          <a:prstGeom prst="rect">
            <a:avLst/>
          </a:prstGeom>
        </p:spPr>
      </p:pic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64C38074-E17F-E765-D125-23400FF7B6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2214" y="2455399"/>
            <a:ext cx="5095875" cy="1974851"/>
          </a:xfrm>
        </p:spPr>
        <p:txBody>
          <a:bodyPr>
            <a:noAutofit/>
          </a:bodyPr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4800" b="0" i="0" u="none" strike="noStrike" cap="none" dirty="0" smtClean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4pPr>
            <a:lvl5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lang="en-US" sz="4800" b="1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5pPr>
          </a:lstStyle>
          <a:p>
            <a:pPr lvl="4"/>
            <a:r>
              <a:rPr lang="en-US" noProof="0"/>
              <a:t>Questions?</a:t>
            </a:r>
          </a:p>
        </p:txBody>
      </p:sp>
      <p:pic>
        <p:nvPicPr>
          <p:cNvPr id="2" name="Graphic 9">
            <a:extLst>
              <a:ext uri="{FF2B5EF4-FFF2-40B4-BE49-F238E27FC236}">
                <a16:creationId xmlns:a16="http://schemas.microsoft.com/office/drawing/2014/main" id="{4FB800FE-F5FF-002D-044C-2A75668051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065585" y="6360594"/>
            <a:ext cx="680483" cy="26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298951"/>
      </p:ext>
    </p:extLst>
  </p:cSld>
  <p:clrMapOvr>
    <a:masterClrMapping/>
  </p:clrMapOvr>
  <p:hf sldNum="0" hdr="0" ftr="0" dt="0"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Back Cov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1C2AEBBB-3A01-4511-EBB4-F7570E6316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098546" y="3036946"/>
            <a:ext cx="1994908" cy="78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20611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Simp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5956E831-3503-0169-E9A2-6375E2A8137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731309" y="1303485"/>
            <a:ext cx="2777707" cy="14367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E459441-1E81-38F9-73A2-F9B072F67B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5" y="576864"/>
            <a:ext cx="6241611" cy="379413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2E382489-BA83-B92F-2702-E7EC080247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365" y="995939"/>
            <a:ext cx="3403600" cy="379412"/>
          </a:xfr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3" name="Graphic 3">
            <a:extLst>
              <a:ext uri="{FF2B5EF4-FFF2-40B4-BE49-F238E27FC236}">
                <a16:creationId xmlns:a16="http://schemas.microsoft.com/office/drawing/2014/main" id="{6C760A1A-24BA-E3BF-E5EF-AF3D8D896B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065585" y="243219"/>
            <a:ext cx="680483" cy="26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21923"/>
      </p:ext>
    </p:extLst>
  </p:cSld>
  <p:clrMapOvr>
    <a:masterClrMapping/>
  </p:clrMapOvr>
  <p:hf sldNum="0" hdr="0" ftr="0" dt="0"/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White Background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82544DA-924C-A7E6-4ACC-76B8B1D73B2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775937" y="668215"/>
            <a:ext cx="4814888" cy="5434012"/>
          </a:xfrm>
        </p:spPr>
        <p:txBody>
          <a:bodyPr anchor="ctr"/>
          <a:lstStyle>
            <a:lvl1pPr algn="ctr">
              <a:defRPr/>
            </a:lvl1pPr>
          </a:lstStyle>
          <a:p>
            <a:pPr>
              <a:lnSpc>
                <a:spcPct val="150000"/>
              </a:lnSpc>
            </a:pPr>
            <a:r>
              <a:rPr lang="en-US" sz="1800">
                <a:solidFill>
                  <a:srgbClr val="000000"/>
                </a:solidFill>
              </a:rPr>
              <a:t>Picture or product screenshot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A916D8-F653-5144-F6D7-EF7984F9AF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A82DEC3-0062-ED76-7CCF-5686ED5833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731309" y="1303484"/>
            <a:ext cx="2777707" cy="143675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2B8E3A-7FF6-07CF-D528-23D43B2794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7837" y="2554288"/>
            <a:ext cx="5618163" cy="1469072"/>
          </a:xfrm>
        </p:spPr>
        <p:txBody>
          <a:bodyPr>
            <a:normAutofit/>
          </a:bodyPr>
          <a:lstStyle>
            <a:lvl1pPr>
              <a:defRPr sz="1200">
                <a:solidFill>
                  <a:srgbClr val="000000"/>
                </a:solidFill>
              </a:defRPr>
            </a:lvl1pPr>
            <a:lvl2pPr>
              <a:defRPr sz="12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200">
                <a:solidFill>
                  <a:srgbClr val="000000"/>
                </a:solidFill>
              </a:defRPr>
            </a:lvl4pPr>
            <a:lvl5pPr>
              <a:defRPr sz="12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F7793F4-F264-579B-9A7F-92651B502C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5" y="576864"/>
            <a:ext cx="6241611" cy="379413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107240C4-15A0-AD9B-C25D-4D818C27B80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365" y="995939"/>
            <a:ext cx="3403600" cy="379412"/>
          </a:xfr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2" name="Graphic 3">
            <a:extLst>
              <a:ext uri="{FF2B5EF4-FFF2-40B4-BE49-F238E27FC236}">
                <a16:creationId xmlns:a16="http://schemas.microsoft.com/office/drawing/2014/main" id="{581F57ED-0876-06DF-9531-2BF9450F908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1065585" y="6360594"/>
            <a:ext cx="680483" cy="26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01573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6A82DEC3-0062-ED76-7CCF-5686ED5833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-57153" y="6159260"/>
            <a:ext cx="12321541" cy="69873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3F7E91F-7BE4-0D65-52EC-8C592E34562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1065585" y="6360594"/>
            <a:ext cx="680483" cy="267468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A367A014-8684-5381-0E8F-89E0BC7AEB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69095" y="1741103"/>
            <a:ext cx="1032923" cy="4937760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01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A112DF42-AAF6-80C9-3FC1-E17EA0F50F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73726" y="1813744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A1F6D2B2-E5BF-7057-EEF7-F935CCDBF6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73726" y="2183076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DECDEC0E-47CA-16CA-FCE2-20D5A9DBD9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69095" y="2770784"/>
            <a:ext cx="1032923" cy="4937760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02</a:t>
            </a:r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4AC9F748-F6F7-294A-92A3-3262B1DC8DE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73726" y="2843425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463840EF-631F-0E6D-23A7-31137D4AD4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73726" y="3212757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30" name="Text Placeholder 23">
            <a:extLst>
              <a:ext uri="{FF2B5EF4-FFF2-40B4-BE49-F238E27FC236}">
                <a16:creationId xmlns:a16="http://schemas.microsoft.com/office/drawing/2014/main" id="{90C64170-6536-6ECB-3E55-7415B1161B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69095" y="3785408"/>
            <a:ext cx="1032923" cy="4937760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03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B40ACF7A-FBB5-B222-5541-320F29B2995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73726" y="3858051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:a16="http://schemas.microsoft.com/office/drawing/2014/main" id="{34EE9EF3-DA28-1377-3C11-102017911C0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273726" y="4227383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:a16="http://schemas.microsoft.com/office/drawing/2014/main" id="{1B783AB0-4FB0-AD3F-C29B-1187A500066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69095" y="4815089"/>
            <a:ext cx="1032923" cy="4937760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04</a:t>
            </a:r>
          </a:p>
        </p:txBody>
      </p:sp>
      <p:sp>
        <p:nvSpPr>
          <p:cNvPr id="34" name="Text Placeholder 23">
            <a:extLst>
              <a:ext uri="{FF2B5EF4-FFF2-40B4-BE49-F238E27FC236}">
                <a16:creationId xmlns:a16="http://schemas.microsoft.com/office/drawing/2014/main" id="{3466CEA4-5074-735D-30B7-422E47E76C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73726" y="4887731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35" name="Text Placeholder 23">
            <a:extLst>
              <a:ext uri="{FF2B5EF4-FFF2-40B4-BE49-F238E27FC236}">
                <a16:creationId xmlns:a16="http://schemas.microsoft.com/office/drawing/2014/main" id="{CEA1F3A8-7E62-8665-C06F-25986DF9ED5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73726" y="5257064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36" name="Text Placeholder 23">
            <a:extLst>
              <a:ext uri="{FF2B5EF4-FFF2-40B4-BE49-F238E27FC236}">
                <a16:creationId xmlns:a16="http://schemas.microsoft.com/office/drawing/2014/main" id="{223F010E-C5EA-2D04-8B06-A2ED64E24CC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26695" y="1741103"/>
            <a:ext cx="1032923" cy="4937760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05</a:t>
            </a:r>
          </a:p>
        </p:txBody>
      </p:sp>
      <p:sp>
        <p:nvSpPr>
          <p:cNvPr id="37" name="Text Placeholder 23">
            <a:extLst>
              <a:ext uri="{FF2B5EF4-FFF2-40B4-BE49-F238E27FC236}">
                <a16:creationId xmlns:a16="http://schemas.microsoft.com/office/drawing/2014/main" id="{2AC6095E-7E90-3515-F238-82CE7A06EFD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31326" y="1813744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38" name="Text Placeholder 23">
            <a:extLst>
              <a:ext uri="{FF2B5EF4-FFF2-40B4-BE49-F238E27FC236}">
                <a16:creationId xmlns:a16="http://schemas.microsoft.com/office/drawing/2014/main" id="{139B3295-1E64-2627-1F1F-6404771F78B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31326" y="2183076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39" name="Text Placeholder 23">
            <a:extLst>
              <a:ext uri="{FF2B5EF4-FFF2-40B4-BE49-F238E27FC236}">
                <a16:creationId xmlns:a16="http://schemas.microsoft.com/office/drawing/2014/main" id="{7AD9A660-7ACF-E5DB-536A-223E3355B72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826695" y="2770784"/>
            <a:ext cx="1032923" cy="4937760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06</a:t>
            </a:r>
          </a:p>
        </p:txBody>
      </p:sp>
      <p:sp>
        <p:nvSpPr>
          <p:cNvPr id="40" name="Text Placeholder 23">
            <a:extLst>
              <a:ext uri="{FF2B5EF4-FFF2-40B4-BE49-F238E27FC236}">
                <a16:creationId xmlns:a16="http://schemas.microsoft.com/office/drawing/2014/main" id="{DCAF750B-DDBA-B09B-1846-319D16E0D68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31326" y="2843425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41" name="Text Placeholder 23">
            <a:extLst>
              <a:ext uri="{FF2B5EF4-FFF2-40B4-BE49-F238E27FC236}">
                <a16:creationId xmlns:a16="http://schemas.microsoft.com/office/drawing/2014/main" id="{A1DCD448-7E2A-5306-6D02-84A4AA2E725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931326" y="3212757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42" name="Text Placeholder 23">
            <a:extLst>
              <a:ext uri="{FF2B5EF4-FFF2-40B4-BE49-F238E27FC236}">
                <a16:creationId xmlns:a16="http://schemas.microsoft.com/office/drawing/2014/main" id="{FE8617DF-66D0-8D98-2397-30D41511B78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826695" y="3785408"/>
            <a:ext cx="1032923" cy="4937760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07</a:t>
            </a:r>
          </a:p>
        </p:txBody>
      </p:sp>
      <p:sp>
        <p:nvSpPr>
          <p:cNvPr id="43" name="Text Placeholder 23">
            <a:extLst>
              <a:ext uri="{FF2B5EF4-FFF2-40B4-BE49-F238E27FC236}">
                <a16:creationId xmlns:a16="http://schemas.microsoft.com/office/drawing/2014/main" id="{E506FF5C-2D01-523D-0F4D-38BEDB77D3C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31326" y="3858051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44" name="Text Placeholder 23">
            <a:extLst>
              <a:ext uri="{FF2B5EF4-FFF2-40B4-BE49-F238E27FC236}">
                <a16:creationId xmlns:a16="http://schemas.microsoft.com/office/drawing/2014/main" id="{11113515-EAB4-795D-D3C9-1D8674503FE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31326" y="4227383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45" name="Text Placeholder 23">
            <a:extLst>
              <a:ext uri="{FF2B5EF4-FFF2-40B4-BE49-F238E27FC236}">
                <a16:creationId xmlns:a16="http://schemas.microsoft.com/office/drawing/2014/main" id="{F4F7FFAF-053C-2D35-0894-AE3945315F0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826695" y="4815089"/>
            <a:ext cx="1032923" cy="4937760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08</a:t>
            </a:r>
          </a:p>
        </p:txBody>
      </p:sp>
      <p:sp>
        <p:nvSpPr>
          <p:cNvPr id="46" name="Text Placeholder 23">
            <a:extLst>
              <a:ext uri="{FF2B5EF4-FFF2-40B4-BE49-F238E27FC236}">
                <a16:creationId xmlns:a16="http://schemas.microsoft.com/office/drawing/2014/main" id="{11DE1129-5659-DFD0-0811-AC52460CA7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931326" y="4887731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47" name="Text Placeholder 23">
            <a:extLst>
              <a:ext uri="{FF2B5EF4-FFF2-40B4-BE49-F238E27FC236}">
                <a16:creationId xmlns:a16="http://schemas.microsoft.com/office/drawing/2014/main" id="{3E71F5E8-B2D9-6CFC-BB7B-729D228C23C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31326" y="5257064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50" name="Slide Number Placeholder 2">
            <a:extLst>
              <a:ext uri="{FF2B5EF4-FFF2-40B4-BE49-F238E27FC236}">
                <a16:creationId xmlns:a16="http://schemas.microsoft.com/office/drawing/2014/main" id="{279635A6-1599-D799-BA37-866491B80E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24591" y="75702"/>
            <a:ext cx="716812" cy="321865"/>
          </a:xfrm>
        </p:spPr>
        <p:txBody>
          <a:bodyPr/>
          <a:lstStyle/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708241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281878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4188163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Simple Whit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A916D8-F653-5144-F6D7-EF7984F9AF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4251A-C11F-4421-9CC6-435645679381}" type="slidenum">
              <a:rPr lang="en-CA" smtClean="0"/>
              <a:t>‹#›</a:t>
            </a:fld>
            <a:endParaRPr lang="en-CA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A82DEC3-0062-ED76-7CCF-5686ED58338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731309" y="1303484"/>
            <a:ext cx="2777707" cy="14367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97218B9C-B00F-C9F9-2C57-73E923F1110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065585" y="6360594"/>
            <a:ext cx="680483" cy="267468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FAFCCF1-5E5E-AC46-6B12-157B2E5F17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13486" y="1811883"/>
            <a:ext cx="3469511" cy="952292"/>
          </a:xfrm>
        </p:spPr>
        <p:txBody>
          <a:bodyPr>
            <a:normAutofit/>
          </a:bodyPr>
          <a:lstStyle>
            <a:lvl1pPr>
              <a:defRPr sz="10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 sz="10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0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9C9E54A-6A06-44DC-80A5-FFC3EF5C49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13486" y="2952751"/>
            <a:ext cx="3469511" cy="952500"/>
          </a:xfrm>
        </p:spPr>
        <p:txBody>
          <a:bodyPr>
            <a:noAutofit/>
          </a:bodyPr>
          <a:lstStyle>
            <a:lvl1pPr marL="342891" indent="-342891">
              <a:buFont typeface="Arial" panose="020B0604020202020204" pitchFamily="34" charset="0"/>
              <a:buChar char="•"/>
              <a:defRPr sz="1000">
                <a:solidFill>
                  <a:schemeClr val="accent4"/>
                </a:solidFill>
              </a:defRPr>
            </a:lvl1pPr>
            <a:lvl2pPr>
              <a:defRPr sz="1000">
                <a:solidFill>
                  <a:schemeClr val="accent4"/>
                </a:solidFill>
              </a:defRPr>
            </a:lvl2pPr>
            <a:lvl3pPr>
              <a:defRPr sz="1000">
                <a:solidFill>
                  <a:schemeClr val="accent4"/>
                </a:solidFill>
              </a:defRPr>
            </a:lvl3pPr>
            <a:lvl4pPr>
              <a:defRPr sz="1000">
                <a:solidFill>
                  <a:schemeClr val="accent4"/>
                </a:solidFill>
              </a:defRPr>
            </a:lvl4pPr>
            <a:lvl5pPr>
              <a:defRPr sz="10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/>
              <a:t>Lorem Ipsum</a:t>
            </a:r>
          </a:p>
          <a:p>
            <a:pPr lvl="0"/>
            <a:r>
              <a:rPr lang="en-US"/>
              <a:t>Lorem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29651144-F5B0-2D23-517E-6C171D946C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5" y="576864"/>
            <a:ext cx="6241611" cy="379413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92772585-F16B-D74D-F19F-1CB70B47FB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365" y="995939"/>
            <a:ext cx="3403600" cy="379412"/>
          </a:xfr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634201446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 not remove" hidden="1">
            <a:extLst>
              <a:ext uri="{FF2B5EF4-FFF2-40B4-BE49-F238E27FC236}">
                <a16:creationId xmlns:a16="http://schemas.microsoft.com/office/drawing/2014/main" id="{EB0F8F80-04B3-5A67-A043-5D0CB1F951DB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6933" cy="16933"/>
          </a:xfrm>
          <a:prstGeom prst="octagon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89"/>
          </a:p>
        </p:txBody>
      </p:sp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C21FF231-23FC-308C-151D-89B6C4D16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6291" y="197249"/>
            <a:ext cx="11416243" cy="464184"/>
          </a:xfrm>
          <a:prstGeom prst="rect">
            <a:avLst/>
          </a:prstGeom>
        </p:spPr>
        <p:txBody>
          <a:bodyPr spcFirstLastPara="1" wrap="square" lIns="0" tIns="36000" rIns="0" bIns="36000" anchor="ctr" anchorCtr="0">
            <a:noAutofit/>
          </a:bodyPr>
          <a:lstStyle>
            <a:lvl1pPr lvl="0">
              <a:lnSpc>
                <a:spcPts val="3733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 b="0" i="0"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lang="en-CA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0A54AF1A-0870-6BAF-85F8-0E61F9E5BF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86291" y="1206301"/>
            <a:ext cx="11422592" cy="483681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59265" lvl="0" indent="0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sz="1600" b="0" i="0">
                <a:solidFill>
                  <a:srgbClr val="000000"/>
                </a:solidFill>
                <a:latin typeface="Public Sans Light" pitchFamily="2" charset="77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5F4535-67EC-44D7-C4A9-ED0217692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6291" y="843024"/>
            <a:ext cx="11416243" cy="295024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D6CD08BF-CEA6-F05F-6088-508E8CDB80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2482" y="261185"/>
            <a:ext cx="1030052" cy="381977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196235BB-B566-5BB9-8D2E-72B38675F45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6291" y="6513239"/>
            <a:ext cx="11416243" cy="295024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rgbClr val="000000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Google Shape;19;p4">
            <a:extLst>
              <a:ext uri="{FF2B5EF4-FFF2-40B4-BE49-F238E27FC236}">
                <a16:creationId xmlns:a16="http://schemas.microsoft.com/office/drawing/2014/main" id="{9A7E0CCE-6DCC-50AB-3761-0FD4FE831E6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070933" y="6513239"/>
            <a:ext cx="731600" cy="211032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>
            <a:lvl1pPr lvl="0">
              <a:buNone/>
              <a:defRPr sz="800" b="0" i="0">
                <a:solidFill>
                  <a:schemeClr val="tx1"/>
                </a:solidFill>
                <a:latin typeface="+mj-lt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5968447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92F845E-4928-E86F-86F9-150C6DF738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73999" y="769230"/>
            <a:ext cx="4639733" cy="5219700"/>
          </a:xfrm>
          <a:prstGeom prst="round2DiagRect">
            <a:avLst>
              <a:gd name="adj1" fmla="val 0"/>
              <a:gd name="adj2" fmla="val 0"/>
            </a:avLst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A916D8-F653-5144-F6D7-EF7984F9AF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A82DEC3-0062-ED76-7CCF-5686ED5833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-57153" y="6159260"/>
            <a:ext cx="12321541" cy="69873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C361E76-AAFF-B34B-DC89-0274DE8D00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5" y="576864"/>
            <a:ext cx="6241611" cy="379413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6A5F5A42-C786-382E-3DA7-DD111C3B1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8365" y="995939"/>
            <a:ext cx="3403600" cy="379412"/>
          </a:xfr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2" name="Graphic 9">
            <a:extLst>
              <a:ext uri="{FF2B5EF4-FFF2-40B4-BE49-F238E27FC236}">
                <a16:creationId xmlns:a16="http://schemas.microsoft.com/office/drawing/2014/main" id="{6BC537A6-4679-CEDD-35BF-8DAC79126E0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1065585" y="6360594"/>
            <a:ext cx="680483" cy="26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648212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0569" y="278518"/>
            <a:ext cx="11771309" cy="658487"/>
          </a:xfrm>
        </p:spPr>
        <p:txBody>
          <a:bodyPr anchor="t">
            <a:normAutofit/>
          </a:bodyPr>
          <a:lstStyle>
            <a:lvl1pPr>
              <a:defRPr sz="2909"/>
            </a:lvl1pPr>
          </a:lstStyle>
          <a:p>
            <a:pPr marL="0" marR="0" lvl="0" indent="0" algn="l" defTabSz="1152618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  <a:br>
              <a:rPr lang="en-US"/>
            </a:b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5A1AD-200F-4871-A1B4-D274BF249600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E0DE2-A13F-4C55-894C-6D030784414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4DC9A27-A90F-E285-CB3F-397B8D920A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0569" y="1722472"/>
            <a:ext cx="11771309" cy="2630089"/>
          </a:xfrm>
        </p:spPr>
        <p:txBody>
          <a:bodyPr>
            <a:normAutofit/>
          </a:bodyPr>
          <a:lstStyle>
            <a:lvl1pPr>
              <a:defRPr sz="1616"/>
            </a:lvl1pPr>
            <a:lvl2pPr marL="506682" indent="-287334">
              <a:buFont typeface="Montserrat Medium" pitchFamily="2" charset="0"/>
              <a:buChar char="‐"/>
              <a:defRPr sz="1455"/>
            </a:lvl2pPr>
            <a:lvl3pPr marL="695244" indent="-287334">
              <a:buFont typeface="Montserrat Medium" pitchFamily="2" charset="0"/>
              <a:buChar char="‐"/>
              <a:defRPr sz="1132"/>
            </a:lvl3pPr>
          </a:lstStyle>
          <a:p>
            <a:pPr lvl="0"/>
            <a:r>
              <a:rPr lang="en-US"/>
              <a:t>Bullet 1</a:t>
            </a:r>
          </a:p>
          <a:p>
            <a:pPr lvl="1"/>
            <a:r>
              <a:rPr lang="en-US"/>
              <a:t>Bullet 2</a:t>
            </a:r>
          </a:p>
          <a:p>
            <a:pPr lvl="2"/>
            <a:r>
              <a:rPr lang="en-US"/>
              <a:t>Bullet 3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926B1FE-B9B7-6214-1A3D-436162D7CA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0569" y="1110054"/>
            <a:ext cx="11771309" cy="451575"/>
          </a:xfrm>
          <a:solidFill>
            <a:srgbClr val="002060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939">
                <a:solidFill>
                  <a:schemeClr val="bg1"/>
                </a:solidFill>
              </a:defRPr>
            </a:lvl1pPr>
            <a:lvl2pPr marL="506682" indent="-287334">
              <a:buFont typeface="Montserrat Medium" pitchFamily="2" charset="0"/>
              <a:buChar char="‐"/>
              <a:defRPr sz="1616"/>
            </a:lvl2pPr>
            <a:lvl3pPr marL="695244" indent="-287334">
              <a:buFont typeface="Montserrat Medium" pitchFamily="2" charset="0"/>
              <a:buChar char="‐"/>
              <a:defRPr sz="1293"/>
            </a:lvl3pPr>
          </a:lstStyle>
          <a:p>
            <a:pPr lvl="0"/>
            <a:r>
              <a:rPr lang="en-US"/>
              <a:t>Sub-Title</a:t>
            </a:r>
          </a:p>
        </p:txBody>
      </p:sp>
    </p:spTree>
    <p:extLst>
      <p:ext uri="{BB962C8B-B14F-4D97-AF65-F5344CB8AC3E}">
        <p14:creationId xmlns:p14="http://schemas.microsoft.com/office/powerpoint/2010/main" val="504978454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, Sub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143" y="215728"/>
            <a:ext cx="10515600" cy="433159"/>
          </a:xfrm>
        </p:spPr>
        <p:txBody>
          <a:bodyPr>
            <a:noAutofit/>
          </a:bodyPr>
          <a:lstStyle>
            <a:lvl1pPr>
              <a:defRPr sz="2667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426" y="2103136"/>
            <a:ext cx="11491687" cy="42595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tabLst>
                <a:tab pos="3737940" algn="l"/>
              </a:tabLst>
              <a:defRPr sz="1867">
                <a:solidFill>
                  <a:schemeClr val="tx1"/>
                </a:solidFill>
                <a:latin typeface="Public Sans Light" panose="020B0604020202020204" charset="0"/>
              </a:defRPr>
            </a:lvl1pPr>
            <a:lvl2pPr marL="537620" indent="-228594"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tx1"/>
                </a:solidFill>
                <a:latin typeface="Public Sans Light" panose="020B0604020202020204" charset="0"/>
              </a:defRPr>
            </a:lvl2pPr>
            <a:lvl3pPr marL="842412" indent="-228594">
              <a:lnSpc>
                <a:spcPct val="100000"/>
              </a:lnSpc>
              <a:spcBef>
                <a:spcPts val="0"/>
              </a:spcBef>
              <a:defRPr sz="1467">
                <a:solidFill>
                  <a:schemeClr val="tx1"/>
                </a:solidFill>
                <a:latin typeface="Public Sans Light" panose="020B0604020202020204" charset="0"/>
              </a:defRPr>
            </a:lvl3pPr>
            <a:lvl4pPr marL="1147205" indent="-228594">
              <a:defRPr sz="1867">
                <a:solidFill>
                  <a:schemeClr val="tx1"/>
                </a:solidFill>
              </a:defRPr>
            </a:lvl4pPr>
            <a:lvl5pPr marL="1451997" indent="-228594">
              <a:defRPr sz="1867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29260" y="214762"/>
            <a:ext cx="892627" cy="433159"/>
          </a:xfrm>
          <a:prstGeom prst="rect">
            <a:avLst/>
          </a:prstGeom>
        </p:spPr>
        <p:txBody>
          <a:bodyPr/>
          <a:lstStyle>
            <a:lvl1pPr>
              <a:defRPr>
                <a:latin typeface="Montserrat Medium" pitchFamily="2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CFB8E92-E5E5-5346-202A-AD12F8AC175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388819" y="1618564"/>
            <a:ext cx="3429000" cy="177363"/>
          </a:xfrm>
          <a:prstGeom prst="rect">
            <a:avLst/>
          </a:prstGeom>
        </p:spPr>
      </p:pic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FC068A09-0200-4F0E-6D6E-079DCF4984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2143" y="1429668"/>
            <a:ext cx="11542487" cy="537216"/>
          </a:xfrm>
          <a:prstGeom prst="rect">
            <a:avLst/>
          </a:prstGeom>
          <a:solidFill>
            <a:srgbClr val="281978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133">
                <a:solidFill>
                  <a:schemeClr val="bg1"/>
                </a:solidFill>
                <a:latin typeface="Public Sans Light" panose="020B0604020202020204" charset="0"/>
              </a:defRPr>
            </a:lvl1pPr>
            <a:lvl2pPr marL="836063" indent="-474121">
              <a:buFont typeface="Montserrat Medium" pitchFamily="2" charset="0"/>
              <a:buChar char="‐"/>
              <a:defRPr sz="2667"/>
            </a:lvl2pPr>
            <a:lvl3pPr marL="1147205" indent="-474121">
              <a:buFont typeface="Montserrat Medium" pitchFamily="2" charset="0"/>
              <a:buChar char="‐"/>
              <a:defRPr sz="2133"/>
            </a:lvl3pPr>
          </a:lstStyle>
          <a:p>
            <a:pPr lvl="0"/>
            <a:r>
              <a:rPr lang="en-US"/>
              <a:t>Sub-Title</a:t>
            </a:r>
          </a:p>
        </p:txBody>
      </p:sp>
      <p:sp>
        <p:nvSpPr>
          <p:cNvPr id="5" name="Content Placeholder 11">
            <a:extLst>
              <a:ext uri="{FF2B5EF4-FFF2-40B4-BE49-F238E27FC236}">
                <a16:creationId xmlns:a16="http://schemas.microsoft.com/office/drawing/2014/main" id="{24758182-7A64-6589-90E6-36ACCC3C0DA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79401" y="767620"/>
            <a:ext cx="11542487" cy="61240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>
                <a:solidFill>
                  <a:schemeClr val="tx1"/>
                </a:solidFill>
                <a:latin typeface="Montserrat Medium" pitchFamily="2" charset="0"/>
              </a:defRPr>
            </a:lvl1pPr>
          </a:lstStyle>
          <a:p>
            <a:pPr lvl="0"/>
            <a:r>
              <a:rPr lang="en-US"/>
              <a:t>Click to edit Slide</a:t>
            </a:r>
          </a:p>
        </p:txBody>
      </p:sp>
      <p:sp>
        <p:nvSpPr>
          <p:cNvPr id="15" name="Google Shape;34;p28">
            <a:extLst>
              <a:ext uri="{FF2B5EF4-FFF2-40B4-BE49-F238E27FC236}">
                <a16:creationId xmlns:a16="http://schemas.microsoft.com/office/drawing/2014/main" id="{197EB356-D86E-98E4-1362-01DBFB7A8B64}"/>
              </a:ext>
            </a:extLst>
          </p:cNvPr>
          <p:cNvSpPr/>
          <p:nvPr userDrawn="1"/>
        </p:nvSpPr>
        <p:spPr>
          <a:xfrm>
            <a:off x="-812" y="6612834"/>
            <a:ext cx="4787807" cy="24617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121899" tIns="60935" rIns="121899" bIns="60935" anchor="t" anchorCtr="0" compatLnSpc="1">
            <a:spAutoFit/>
          </a:bodyPr>
          <a:lstStyle/>
          <a:p>
            <a:pPr defTabSz="121908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">
                <a:solidFill>
                  <a:srgbClr val="8080AE"/>
                </a:solidFill>
              </a:rPr>
              <a:t>Copyright © 2025 Euna. This information is confidential. All rights reserved.</a:t>
            </a:r>
            <a:endParaRPr lang="en-US" sz="1200">
              <a:solidFill>
                <a:srgbClr val="8080A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671416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6A82DEC3-0062-ED76-7CCF-5686ED583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-57153" y="6159260"/>
            <a:ext cx="12321541" cy="69873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3F7E91F-7BE4-0D65-52EC-8C592E34562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065585" y="6360594"/>
            <a:ext cx="680483" cy="267468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A367A014-8684-5381-0E8F-89E0BC7AEB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69095" y="1741103"/>
            <a:ext cx="1032923" cy="861775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01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A112DF42-AAF6-80C9-3FC1-E17EA0F50F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73726" y="1813744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A1F6D2B2-E5BF-7057-EEF7-F935CCDBF6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73726" y="2183076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DECDEC0E-47CA-16CA-FCE2-20D5A9DBD9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69095" y="2770785"/>
            <a:ext cx="1032923" cy="861775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02</a:t>
            </a:r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4AC9F748-F6F7-294A-92A3-3262B1DC8DE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73726" y="2843426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463840EF-631F-0E6D-23A7-31137D4AD4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73726" y="3212757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30" name="Text Placeholder 23">
            <a:extLst>
              <a:ext uri="{FF2B5EF4-FFF2-40B4-BE49-F238E27FC236}">
                <a16:creationId xmlns:a16="http://schemas.microsoft.com/office/drawing/2014/main" id="{90C64170-6536-6ECB-3E55-7415B1161B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69095" y="3785409"/>
            <a:ext cx="1032923" cy="861775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03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B40ACF7A-FBB5-B222-5541-320F29B2995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73726" y="3858051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:a16="http://schemas.microsoft.com/office/drawing/2014/main" id="{34EE9EF3-DA28-1377-3C11-102017911C0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273726" y="4227383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:a16="http://schemas.microsoft.com/office/drawing/2014/main" id="{1B783AB0-4FB0-AD3F-C29B-1187A500066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69095" y="4815090"/>
            <a:ext cx="1032923" cy="4937760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04</a:t>
            </a:r>
          </a:p>
        </p:txBody>
      </p:sp>
      <p:sp>
        <p:nvSpPr>
          <p:cNvPr id="34" name="Text Placeholder 23">
            <a:extLst>
              <a:ext uri="{FF2B5EF4-FFF2-40B4-BE49-F238E27FC236}">
                <a16:creationId xmlns:a16="http://schemas.microsoft.com/office/drawing/2014/main" id="{3466CEA4-5074-735D-30B7-422E47E76C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73726" y="4887731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35" name="Text Placeholder 23">
            <a:extLst>
              <a:ext uri="{FF2B5EF4-FFF2-40B4-BE49-F238E27FC236}">
                <a16:creationId xmlns:a16="http://schemas.microsoft.com/office/drawing/2014/main" id="{CEA1F3A8-7E62-8665-C06F-25986DF9ED5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73726" y="5257064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36" name="Text Placeholder 23">
            <a:extLst>
              <a:ext uri="{FF2B5EF4-FFF2-40B4-BE49-F238E27FC236}">
                <a16:creationId xmlns:a16="http://schemas.microsoft.com/office/drawing/2014/main" id="{223F010E-C5EA-2D04-8B06-A2ED64E24CC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26695" y="1741103"/>
            <a:ext cx="1032923" cy="861775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05</a:t>
            </a:r>
          </a:p>
        </p:txBody>
      </p:sp>
      <p:sp>
        <p:nvSpPr>
          <p:cNvPr id="37" name="Text Placeholder 23">
            <a:extLst>
              <a:ext uri="{FF2B5EF4-FFF2-40B4-BE49-F238E27FC236}">
                <a16:creationId xmlns:a16="http://schemas.microsoft.com/office/drawing/2014/main" id="{2AC6095E-7E90-3515-F238-82CE7A06EFD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31326" y="1813744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38" name="Text Placeholder 23">
            <a:extLst>
              <a:ext uri="{FF2B5EF4-FFF2-40B4-BE49-F238E27FC236}">
                <a16:creationId xmlns:a16="http://schemas.microsoft.com/office/drawing/2014/main" id="{139B3295-1E64-2627-1F1F-6404771F78B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31326" y="2183076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39" name="Text Placeholder 23">
            <a:extLst>
              <a:ext uri="{FF2B5EF4-FFF2-40B4-BE49-F238E27FC236}">
                <a16:creationId xmlns:a16="http://schemas.microsoft.com/office/drawing/2014/main" id="{7AD9A660-7ACF-E5DB-536A-223E3355B72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826695" y="2770785"/>
            <a:ext cx="1032923" cy="861775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06</a:t>
            </a:r>
          </a:p>
        </p:txBody>
      </p:sp>
      <p:sp>
        <p:nvSpPr>
          <p:cNvPr id="40" name="Text Placeholder 23">
            <a:extLst>
              <a:ext uri="{FF2B5EF4-FFF2-40B4-BE49-F238E27FC236}">
                <a16:creationId xmlns:a16="http://schemas.microsoft.com/office/drawing/2014/main" id="{DCAF750B-DDBA-B09B-1846-319D16E0D68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31326" y="2843426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41" name="Text Placeholder 23">
            <a:extLst>
              <a:ext uri="{FF2B5EF4-FFF2-40B4-BE49-F238E27FC236}">
                <a16:creationId xmlns:a16="http://schemas.microsoft.com/office/drawing/2014/main" id="{A1DCD448-7E2A-5306-6D02-84A4AA2E725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931326" y="3212757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42" name="Text Placeholder 23">
            <a:extLst>
              <a:ext uri="{FF2B5EF4-FFF2-40B4-BE49-F238E27FC236}">
                <a16:creationId xmlns:a16="http://schemas.microsoft.com/office/drawing/2014/main" id="{FE8617DF-66D0-8D98-2397-30D41511B78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826695" y="3785409"/>
            <a:ext cx="1032923" cy="861775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07</a:t>
            </a:r>
          </a:p>
        </p:txBody>
      </p:sp>
      <p:sp>
        <p:nvSpPr>
          <p:cNvPr id="43" name="Text Placeholder 23">
            <a:extLst>
              <a:ext uri="{FF2B5EF4-FFF2-40B4-BE49-F238E27FC236}">
                <a16:creationId xmlns:a16="http://schemas.microsoft.com/office/drawing/2014/main" id="{E506FF5C-2D01-523D-0F4D-38BEDB77D3C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31326" y="3858051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44" name="Text Placeholder 23">
            <a:extLst>
              <a:ext uri="{FF2B5EF4-FFF2-40B4-BE49-F238E27FC236}">
                <a16:creationId xmlns:a16="http://schemas.microsoft.com/office/drawing/2014/main" id="{11113515-EAB4-795D-D3C9-1D8674503FE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31326" y="4227383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45" name="Text Placeholder 23">
            <a:extLst>
              <a:ext uri="{FF2B5EF4-FFF2-40B4-BE49-F238E27FC236}">
                <a16:creationId xmlns:a16="http://schemas.microsoft.com/office/drawing/2014/main" id="{F4F7FFAF-053C-2D35-0894-AE3945315F0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826695" y="4815090"/>
            <a:ext cx="1032923" cy="4937760"/>
          </a:xfrm>
          <a:noFill/>
        </p:spPr>
        <p:txBody>
          <a:bodyPr wrap="square" rtlCol="0">
            <a:spAutoFit/>
          </a:bodyPr>
          <a:lstStyle>
            <a:lvl1pPr algn="r">
              <a:defRPr lang="en-US" sz="4800" dirty="0">
                <a:solidFill>
                  <a:schemeClr val="accent1">
                    <a:lumMod val="40000"/>
                    <a:lumOff val="60000"/>
                  </a:schemeClr>
                </a:solidFill>
                <a:latin typeface="Montserrat Medium" pitchFamily="2" charset="77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08</a:t>
            </a:r>
          </a:p>
        </p:txBody>
      </p:sp>
      <p:sp>
        <p:nvSpPr>
          <p:cNvPr id="46" name="Text Placeholder 23">
            <a:extLst>
              <a:ext uri="{FF2B5EF4-FFF2-40B4-BE49-F238E27FC236}">
                <a16:creationId xmlns:a16="http://schemas.microsoft.com/office/drawing/2014/main" id="{11DE1129-5659-DFD0-0811-AC52460CA7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931326" y="4887731"/>
            <a:ext cx="1479772" cy="2194560"/>
          </a:xfrm>
          <a:noFill/>
        </p:spPr>
        <p:txBody>
          <a:bodyPr wrap="square" rtlCol="0">
            <a:spAutoFit/>
          </a:bodyPr>
          <a:lstStyle>
            <a:lvl1pPr algn="l">
              <a:defRPr lang="en-US" sz="180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Title Here</a:t>
            </a:r>
          </a:p>
        </p:txBody>
      </p:sp>
      <p:sp>
        <p:nvSpPr>
          <p:cNvPr id="47" name="Text Placeholder 23">
            <a:extLst>
              <a:ext uri="{FF2B5EF4-FFF2-40B4-BE49-F238E27FC236}">
                <a16:creationId xmlns:a16="http://schemas.microsoft.com/office/drawing/2014/main" id="{3E71F5E8-B2D9-6CFC-BB7B-729D228C23C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31326" y="5257064"/>
            <a:ext cx="1479772" cy="1828800"/>
          </a:xfrm>
          <a:noFill/>
        </p:spPr>
        <p:txBody>
          <a:bodyPr wrap="square" rtlCol="0">
            <a:spAutoFit/>
          </a:bodyPr>
          <a:lstStyle>
            <a:lvl1pPr algn="l">
              <a:defRPr lang="en-US" sz="14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</a:lstStyle>
          <a:p>
            <a:pPr lvl="0">
              <a:buClr>
                <a:srgbClr val="000000"/>
              </a:buClr>
              <a:buFont typeface="Arial"/>
            </a:pPr>
            <a:r>
              <a:rPr lang="en-US"/>
              <a:t>Speaker </a:t>
            </a:r>
          </a:p>
        </p:txBody>
      </p:sp>
      <p:sp>
        <p:nvSpPr>
          <p:cNvPr id="50" name="Slide Number Placeholder 2">
            <a:extLst>
              <a:ext uri="{FF2B5EF4-FFF2-40B4-BE49-F238E27FC236}">
                <a16:creationId xmlns:a16="http://schemas.microsoft.com/office/drawing/2014/main" id="{279635A6-1599-D799-BA37-866491B80E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24591" y="75702"/>
            <a:ext cx="716812" cy="321865"/>
          </a:xfrm>
        </p:spPr>
        <p:txBody>
          <a:bodyPr/>
          <a:lstStyle/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240D81-E6D7-C33C-8C48-E3A29785CC31}"/>
              </a:ext>
            </a:extLst>
          </p:cNvPr>
          <p:cNvSpPr txBox="1"/>
          <p:nvPr/>
        </p:nvSpPr>
        <p:spPr>
          <a:xfrm>
            <a:off x="613955" y="397568"/>
            <a:ext cx="2168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0" i="0" u="none" strike="noStrike" cap="none">
                <a:solidFill>
                  <a:schemeClr val="tx1"/>
                </a:solidFill>
                <a:latin typeface="Montserrat Medium" panose="00000600000000000000" pitchFamily="50" charset="0"/>
                <a:cs typeface="Arial"/>
                <a:sym typeface="Arial"/>
              </a:rPr>
              <a:t>Agenda</a:t>
            </a:r>
            <a:endParaRPr lang="en-US" sz="2400" b="0" i="0" u="none" strike="noStrike" cap="none">
              <a:solidFill>
                <a:schemeClr val="tx1"/>
              </a:solidFill>
              <a:latin typeface="Montserrat Medium" panose="00000600000000000000" pitchFamily="50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5107836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92F845E-4928-E86F-86F9-150C6DF738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73999" y="769230"/>
            <a:ext cx="4639733" cy="5219700"/>
          </a:xfrm>
          <a:prstGeom prst="round2DiagRect">
            <a:avLst>
              <a:gd name="adj1" fmla="val 0"/>
              <a:gd name="adj2" fmla="val 0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A916D8-F653-5144-F6D7-EF7984F9AF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A82DEC3-0062-ED76-7CCF-5686ED5833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-57155" y="6659543"/>
            <a:ext cx="12321541" cy="26746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C361E76-AAFF-B34B-DC89-0274DE8D00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7" y="576866"/>
            <a:ext cx="6241611" cy="379413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6A5F5A42-C786-382E-3DA7-DD111C3B12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8365" y="995939"/>
            <a:ext cx="3403600" cy="379412"/>
          </a:xfr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F145AF-8DEE-6771-7C5F-12576720DBD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998200" y="6156881"/>
            <a:ext cx="943203" cy="37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594325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8_Simple Whit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A916D8-F653-5144-F6D7-EF7984F9AF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A82DEC3-0062-ED76-7CCF-5686ED58338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731309" y="1303483"/>
            <a:ext cx="2777706" cy="143675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478A9DC-4DF5-EC5F-B553-306EEBCE64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7838" y="2252719"/>
            <a:ext cx="11287125" cy="1496322"/>
          </a:xfrm>
        </p:spPr>
        <p:txBody>
          <a:bodyPr>
            <a:normAutofit/>
          </a:bodyPr>
          <a:lstStyle>
            <a:lvl1pPr>
              <a:defRPr sz="1200">
                <a:solidFill>
                  <a:srgbClr val="000000"/>
                </a:solidFill>
              </a:defRPr>
            </a:lvl1pPr>
            <a:lvl2pPr>
              <a:defRPr sz="12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200">
                <a:solidFill>
                  <a:srgbClr val="000000"/>
                </a:solidFill>
              </a:defRPr>
            </a:lvl4pPr>
            <a:lvl5pPr>
              <a:defRPr sz="12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C707A63-CDA4-4A52-7981-E674AA1C48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365" y="576864"/>
            <a:ext cx="6241611" cy="379413"/>
          </a:xfrm>
          <a:prstGeom prst="rect">
            <a:avLst/>
          </a:prstGeo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400" b="0" i="0" u="none" strike="noStrike" cap="none" dirty="0">
                <a:solidFill>
                  <a:schemeClr val="tx1"/>
                </a:solidFill>
                <a:latin typeface="Montserrat Medium" pitchFamily="2" charset="77"/>
                <a:ea typeface="Montserrat" panose="00000500000000000000" pitchFamily="50" charset="0"/>
                <a:cs typeface="Arial"/>
                <a:sym typeface="Arial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BC9025D-D243-F6BC-10B8-9C7516C6CF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365" y="995938"/>
            <a:ext cx="3403600" cy="379412"/>
          </a:xfrm>
        </p:spPr>
        <p:txBody>
          <a:bodyPr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 smtClean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Montserrat" panose="00000500000000000000" pitchFamily="50" charset="0"/>
                <a:cs typeface="Arial" panose="020B0604020202020204" pitchFamily="34" charset="0"/>
                <a:sym typeface="Arial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2" name="Graphic 3">
            <a:extLst>
              <a:ext uri="{FF2B5EF4-FFF2-40B4-BE49-F238E27FC236}">
                <a16:creationId xmlns:a16="http://schemas.microsoft.com/office/drawing/2014/main" id="{771014BE-E473-8EBD-2E63-BD205461DE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065585" y="6360593"/>
            <a:ext cx="680483" cy="26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590591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30EF6D-8327-7CF3-8AE9-64A79A97ABB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b="0" i="0">
              <a:latin typeface="Public Sans Light" pitchFamily="2" charset="77"/>
            </a:endParaRPr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894872" y="5335009"/>
            <a:ext cx="4402256" cy="66062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59264" lvl="0" indent="0" algn="ctr"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tabLst/>
              <a:defRPr b="0" i="0">
                <a:solidFill>
                  <a:schemeClr val="accent1"/>
                </a:solidFill>
                <a:latin typeface="Public Sans Light" pitchFamily="2" charset="77"/>
                <a:cs typeface="Arial" panose="020B0604020202020204" pitchFamily="34" charset="0"/>
              </a:defRPr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en-CA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463DE9F-EE71-9C2B-E2C1-D80874BC1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2010" y="2223421"/>
            <a:ext cx="5707985" cy="2376859"/>
          </a:xfrm>
        </p:spPr>
        <p:txBody>
          <a:bodyPr anchor="t">
            <a:normAutofit/>
          </a:bodyPr>
          <a:lstStyle>
            <a:lvl1pPr algn="ctr">
              <a:lnSpc>
                <a:spcPts val="4000"/>
              </a:lnSpc>
              <a:defRPr sz="4000"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F6456D-7318-47FB-64D9-EE79A1619826}"/>
              </a:ext>
            </a:extLst>
          </p:cNvPr>
          <p:cNvSpPr txBox="1"/>
          <p:nvPr userDrawn="1"/>
        </p:nvSpPr>
        <p:spPr>
          <a:xfrm>
            <a:off x="402013" y="137087"/>
            <a:ext cx="2337848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333" b="0" i="0">
                <a:solidFill>
                  <a:schemeClr val="bg1"/>
                </a:solidFill>
                <a:latin typeface="Public Sans" pitchFamily="2" charset="77"/>
              </a:rPr>
              <a:t>Euna Solutions</a:t>
            </a:r>
          </a:p>
        </p:txBody>
      </p:sp>
    </p:spTree>
    <p:extLst>
      <p:ext uri="{BB962C8B-B14F-4D97-AF65-F5344CB8AC3E}">
        <p14:creationId xmlns:p14="http://schemas.microsoft.com/office/powerpoint/2010/main" val="4140371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63" Type="http://schemas.openxmlformats.org/officeDocument/2006/relationships/slideLayout" Target="../slideLayouts/slideLayout63.xml"/><Relationship Id="rId84" Type="http://schemas.openxmlformats.org/officeDocument/2006/relationships/slideLayout" Target="../slideLayouts/slideLayout84.xml"/><Relationship Id="rId138" Type="http://schemas.openxmlformats.org/officeDocument/2006/relationships/slideLayout" Target="../slideLayouts/slideLayout138.xml"/><Relationship Id="rId159" Type="http://schemas.openxmlformats.org/officeDocument/2006/relationships/slideLayout" Target="../slideLayouts/slideLayout159.xml"/><Relationship Id="rId170" Type="http://schemas.openxmlformats.org/officeDocument/2006/relationships/slideLayout" Target="../slideLayouts/slideLayout170.xml"/><Relationship Id="rId107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53" Type="http://schemas.openxmlformats.org/officeDocument/2006/relationships/slideLayout" Target="../slideLayouts/slideLayout53.xml"/><Relationship Id="rId74" Type="http://schemas.openxmlformats.org/officeDocument/2006/relationships/slideLayout" Target="../slideLayouts/slideLayout74.xml"/><Relationship Id="rId128" Type="http://schemas.openxmlformats.org/officeDocument/2006/relationships/slideLayout" Target="../slideLayouts/slideLayout128.xml"/><Relationship Id="rId149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5.xml"/><Relationship Id="rId95" Type="http://schemas.openxmlformats.org/officeDocument/2006/relationships/slideLayout" Target="../slideLayouts/slideLayout95.xml"/><Relationship Id="rId160" Type="http://schemas.openxmlformats.org/officeDocument/2006/relationships/slideLayout" Target="../slideLayouts/slideLayout160.xml"/><Relationship Id="rId22" Type="http://schemas.openxmlformats.org/officeDocument/2006/relationships/slideLayout" Target="../slideLayouts/slideLayout22.xml"/><Relationship Id="rId43" Type="http://schemas.openxmlformats.org/officeDocument/2006/relationships/slideLayout" Target="../slideLayouts/slideLayout43.xml"/><Relationship Id="rId64" Type="http://schemas.openxmlformats.org/officeDocument/2006/relationships/slideLayout" Target="../slideLayouts/slideLayout64.xml"/><Relationship Id="rId118" Type="http://schemas.openxmlformats.org/officeDocument/2006/relationships/slideLayout" Target="../slideLayouts/slideLayout118.xml"/><Relationship Id="rId139" Type="http://schemas.openxmlformats.org/officeDocument/2006/relationships/slideLayout" Target="../slideLayouts/slideLayout139.xml"/><Relationship Id="rId85" Type="http://schemas.openxmlformats.org/officeDocument/2006/relationships/slideLayout" Target="../slideLayouts/slideLayout85.xml"/><Relationship Id="rId150" Type="http://schemas.openxmlformats.org/officeDocument/2006/relationships/slideLayout" Target="../slideLayouts/slideLayout150.xml"/><Relationship Id="rId171" Type="http://schemas.openxmlformats.org/officeDocument/2006/relationships/slideLayout" Target="../slideLayouts/slideLayout171.xml"/><Relationship Id="rId12" Type="http://schemas.openxmlformats.org/officeDocument/2006/relationships/slideLayout" Target="../slideLayouts/slideLayout12.xml"/><Relationship Id="rId33" Type="http://schemas.openxmlformats.org/officeDocument/2006/relationships/slideLayout" Target="../slideLayouts/slideLayout33.xml"/><Relationship Id="rId108" Type="http://schemas.openxmlformats.org/officeDocument/2006/relationships/slideLayout" Target="../slideLayouts/slideLayout108.xml"/><Relationship Id="rId129" Type="http://schemas.openxmlformats.org/officeDocument/2006/relationships/slideLayout" Target="../slideLayouts/slideLayout129.xml"/><Relationship Id="rId54" Type="http://schemas.openxmlformats.org/officeDocument/2006/relationships/slideLayout" Target="../slideLayouts/slideLayout54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40" Type="http://schemas.openxmlformats.org/officeDocument/2006/relationships/slideLayout" Target="../slideLayouts/slideLayout140.xml"/><Relationship Id="rId145" Type="http://schemas.openxmlformats.org/officeDocument/2006/relationships/slideLayout" Target="../slideLayouts/slideLayout145.xml"/><Relationship Id="rId161" Type="http://schemas.openxmlformats.org/officeDocument/2006/relationships/slideLayout" Target="../slideLayouts/slideLayout161.xml"/><Relationship Id="rId166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49" Type="http://schemas.openxmlformats.org/officeDocument/2006/relationships/slideLayout" Target="../slideLayouts/slideLayout49.xml"/><Relationship Id="rId114" Type="http://schemas.openxmlformats.org/officeDocument/2006/relationships/slideLayout" Target="../slideLayouts/slideLayout114.xml"/><Relationship Id="rId119" Type="http://schemas.openxmlformats.org/officeDocument/2006/relationships/slideLayout" Target="../slideLayouts/slideLayout119.xml"/><Relationship Id="rId44" Type="http://schemas.openxmlformats.org/officeDocument/2006/relationships/slideLayout" Target="../slideLayouts/slideLayout44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130" Type="http://schemas.openxmlformats.org/officeDocument/2006/relationships/slideLayout" Target="../slideLayouts/slideLayout130.xml"/><Relationship Id="rId135" Type="http://schemas.openxmlformats.org/officeDocument/2006/relationships/slideLayout" Target="../slideLayouts/slideLayout135.xml"/><Relationship Id="rId151" Type="http://schemas.openxmlformats.org/officeDocument/2006/relationships/slideLayout" Target="../slideLayouts/slideLayout151.xml"/><Relationship Id="rId156" Type="http://schemas.openxmlformats.org/officeDocument/2006/relationships/slideLayout" Target="../slideLayouts/slideLayout156.xml"/><Relationship Id="rId172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slideLayout" Target="../slideLayouts/slideLayout10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Relationship Id="rId120" Type="http://schemas.openxmlformats.org/officeDocument/2006/relationships/slideLayout" Target="../slideLayouts/slideLayout120.xml"/><Relationship Id="rId125" Type="http://schemas.openxmlformats.org/officeDocument/2006/relationships/slideLayout" Target="../slideLayouts/slideLayout125.xml"/><Relationship Id="rId141" Type="http://schemas.openxmlformats.org/officeDocument/2006/relationships/slideLayout" Target="../slideLayouts/slideLayout141.xml"/><Relationship Id="rId146" Type="http://schemas.openxmlformats.org/officeDocument/2006/relationships/slideLayout" Target="../slideLayouts/slideLayout146.xml"/><Relationship Id="rId167" Type="http://schemas.openxmlformats.org/officeDocument/2006/relationships/slideLayout" Target="../slideLayouts/slideLayout167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162" Type="http://schemas.openxmlformats.org/officeDocument/2006/relationships/slideLayout" Target="../slideLayouts/slideLayout16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110" Type="http://schemas.openxmlformats.org/officeDocument/2006/relationships/slideLayout" Target="../slideLayouts/slideLayout110.xml"/><Relationship Id="rId115" Type="http://schemas.openxmlformats.org/officeDocument/2006/relationships/slideLayout" Target="../slideLayouts/slideLayout115.xml"/><Relationship Id="rId131" Type="http://schemas.openxmlformats.org/officeDocument/2006/relationships/slideLayout" Target="../slideLayouts/slideLayout131.xml"/><Relationship Id="rId136" Type="http://schemas.openxmlformats.org/officeDocument/2006/relationships/slideLayout" Target="../slideLayouts/slideLayout136.xml"/><Relationship Id="rId157" Type="http://schemas.openxmlformats.org/officeDocument/2006/relationships/slideLayout" Target="../slideLayouts/slideLayout15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52" Type="http://schemas.openxmlformats.org/officeDocument/2006/relationships/slideLayout" Target="../slideLayouts/slideLayout15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126" Type="http://schemas.openxmlformats.org/officeDocument/2006/relationships/slideLayout" Target="../slideLayouts/slideLayout126.xml"/><Relationship Id="rId147" Type="http://schemas.openxmlformats.org/officeDocument/2006/relationships/slideLayout" Target="../slideLayouts/slideLayout147.xml"/><Relationship Id="rId168" Type="http://schemas.openxmlformats.org/officeDocument/2006/relationships/slideLayout" Target="../slideLayouts/slideLayout16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121" Type="http://schemas.openxmlformats.org/officeDocument/2006/relationships/slideLayout" Target="../slideLayouts/slideLayout121.xml"/><Relationship Id="rId142" Type="http://schemas.openxmlformats.org/officeDocument/2006/relationships/slideLayout" Target="../slideLayouts/slideLayout142.xml"/><Relationship Id="rId163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slideLayout" Target="../slideLayouts/slideLayout46.xml"/><Relationship Id="rId67" Type="http://schemas.openxmlformats.org/officeDocument/2006/relationships/slideLayout" Target="../slideLayouts/slideLayout67.xml"/><Relationship Id="rId116" Type="http://schemas.openxmlformats.org/officeDocument/2006/relationships/slideLayout" Target="../slideLayouts/slideLayout116.xml"/><Relationship Id="rId137" Type="http://schemas.openxmlformats.org/officeDocument/2006/relationships/slideLayout" Target="../slideLayouts/slideLayout137.xml"/><Relationship Id="rId158" Type="http://schemas.openxmlformats.org/officeDocument/2006/relationships/slideLayout" Target="../slideLayouts/slideLayout158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62" Type="http://schemas.openxmlformats.org/officeDocument/2006/relationships/slideLayout" Target="../slideLayouts/slideLayout62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111" Type="http://schemas.openxmlformats.org/officeDocument/2006/relationships/slideLayout" Target="../slideLayouts/slideLayout111.xml"/><Relationship Id="rId132" Type="http://schemas.openxmlformats.org/officeDocument/2006/relationships/slideLayout" Target="../slideLayouts/slideLayout132.xml"/><Relationship Id="rId153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5.xml"/><Relationship Id="rId36" Type="http://schemas.openxmlformats.org/officeDocument/2006/relationships/slideLayout" Target="../slideLayouts/slideLayout36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Relationship Id="rId127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52" Type="http://schemas.openxmlformats.org/officeDocument/2006/relationships/slideLayout" Target="../slideLayouts/slideLayout52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122" Type="http://schemas.openxmlformats.org/officeDocument/2006/relationships/slideLayout" Target="../slideLayouts/slideLayout122.xml"/><Relationship Id="rId143" Type="http://schemas.openxmlformats.org/officeDocument/2006/relationships/slideLayout" Target="../slideLayouts/slideLayout143.xml"/><Relationship Id="rId148" Type="http://schemas.openxmlformats.org/officeDocument/2006/relationships/slideLayout" Target="../slideLayouts/slideLayout148.xml"/><Relationship Id="rId164" Type="http://schemas.openxmlformats.org/officeDocument/2006/relationships/slideLayout" Target="../slideLayouts/slideLayout164.xml"/><Relationship Id="rId169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47" Type="http://schemas.openxmlformats.org/officeDocument/2006/relationships/slideLayout" Target="../slideLayouts/slideLayout47.xml"/><Relationship Id="rId68" Type="http://schemas.openxmlformats.org/officeDocument/2006/relationships/slideLayout" Target="../slideLayouts/slideLayout68.xml"/><Relationship Id="rId89" Type="http://schemas.openxmlformats.org/officeDocument/2006/relationships/slideLayout" Target="../slideLayouts/slideLayout89.xml"/><Relationship Id="rId112" Type="http://schemas.openxmlformats.org/officeDocument/2006/relationships/slideLayout" Target="../slideLayouts/slideLayout112.xml"/><Relationship Id="rId133" Type="http://schemas.openxmlformats.org/officeDocument/2006/relationships/slideLayout" Target="../slideLayouts/slideLayout133.xml"/><Relationship Id="rId154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.xml"/><Relationship Id="rId37" Type="http://schemas.openxmlformats.org/officeDocument/2006/relationships/slideLayout" Target="../slideLayouts/slideLayout37.xml"/><Relationship Id="rId58" Type="http://schemas.openxmlformats.org/officeDocument/2006/relationships/slideLayout" Target="../slideLayouts/slideLayout58.xml"/><Relationship Id="rId79" Type="http://schemas.openxmlformats.org/officeDocument/2006/relationships/slideLayout" Target="../slideLayouts/slideLayout79.xml"/><Relationship Id="rId102" Type="http://schemas.openxmlformats.org/officeDocument/2006/relationships/slideLayout" Target="../slideLayouts/slideLayout102.xml"/><Relationship Id="rId123" Type="http://schemas.openxmlformats.org/officeDocument/2006/relationships/slideLayout" Target="../slideLayouts/slideLayout123.xml"/><Relationship Id="rId144" Type="http://schemas.openxmlformats.org/officeDocument/2006/relationships/slideLayout" Target="../slideLayouts/slideLayout144.xml"/><Relationship Id="rId90" Type="http://schemas.openxmlformats.org/officeDocument/2006/relationships/slideLayout" Target="../slideLayouts/slideLayout90.xml"/><Relationship Id="rId165" Type="http://schemas.openxmlformats.org/officeDocument/2006/relationships/slideLayout" Target="../slideLayouts/slideLayout165.xml"/><Relationship Id="rId27" Type="http://schemas.openxmlformats.org/officeDocument/2006/relationships/slideLayout" Target="../slideLayouts/slideLayout27.xml"/><Relationship Id="rId48" Type="http://schemas.openxmlformats.org/officeDocument/2006/relationships/slideLayout" Target="../slideLayouts/slideLayout48.xml"/><Relationship Id="rId69" Type="http://schemas.openxmlformats.org/officeDocument/2006/relationships/slideLayout" Target="../slideLayouts/slideLayout69.xml"/><Relationship Id="rId113" Type="http://schemas.openxmlformats.org/officeDocument/2006/relationships/slideLayout" Target="../slideLayouts/slideLayout113.xml"/><Relationship Id="rId134" Type="http://schemas.openxmlformats.org/officeDocument/2006/relationships/slideLayout" Target="../slideLayouts/slideLayout134.xml"/><Relationship Id="rId80" Type="http://schemas.openxmlformats.org/officeDocument/2006/relationships/slideLayout" Target="../slideLayouts/slideLayout80.xml"/><Relationship Id="rId155" Type="http://schemas.openxmlformats.org/officeDocument/2006/relationships/slideLayout" Target="../slideLayouts/slideLayout155.xml"/><Relationship Id="rId17" Type="http://schemas.openxmlformats.org/officeDocument/2006/relationships/slideLayout" Target="../slideLayouts/slideLayout17.xml"/><Relationship Id="rId38" Type="http://schemas.openxmlformats.org/officeDocument/2006/relationships/slideLayout" Target="../slideLayouts/slideLayout38.xml"/><Relationship Id="rId59" Type="http://schemas.openxmlformats.org/officeDocument/2006/relationships/slideLayout" Target="../slideLayouts/slideLayout59.xml"/><Relationship Id="rId103" Type="http://schemas.openxmlformats.org/officeDocument/2006/relationships/slideLayout" Target="../slideLayouts/slideLayout103.xml"/><Relationship Id="rId124" Type="http://schemas.openxmlformats.org/officeDocument/2006/relationships/slideLayout" Target="../slideLayouts/slideLayout124.xml"/></Relationships>
</file>

<file path=ppt/slideMasters/_rels/slideMaster2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288.xml"/><Relationship Id="rId21" Type="http://schemas.openxmlformats.org/officeDocument/2006/relationships/slideLayout" Target="../slideLayouts/slideLayout192.xml"/><Relationship Id="rId42" Type="http://schemas.openxmlformats.org/officeDocument/2006/relationships/slideLayout" Target="../slideLayouts/slideLayout213.xml"/><Relationship Id="rId63" Type="http://schemas.openxmlformats.org/officeDocument/2006/relationships/slideLayout" Target="../slideLayouts/slideLayout234.xml"/><Relationship Id="rId84" Type="http://schemas.openxmlformats.org/officeDocument/2006/relationships/slideLayout" Target="../slideLayouts/slideLayout255.xml"/><Relationship Id="rId138" Type="http://schemas.openxmlformats.org/officeDocument/2006/relationships/slideLayout" Target="../slideLayouts/slideLayout309.xml"/><Relationship Id="rId159" Type="http://schemas.openxmlformats.org/officeDocument/2006/relationships/slideLayout" Target="../slideLayouts/slideLayout330.xml"/><Relationship Id="rId170" Type="http://schemas.openxmlformats.org/officeDocument/2006/relationships/slideLayout" Target="../slideLayouts/slideLayout341.xml"/><Relationship Id="rId107" Type="http://schemas.openxmlformats.org/officeDocument/2006/relationships/slideLayout" Target="../slideLayouts/slideLayout278.xml"/><Relationship Id="rId11" Type="http://schemas.openxmlformats.org/officeDocument/2006/relationships/slideLayout" Target="../slideLayouts/slideLayout182.xml"/><Relationship Id="rId32" Type="http://schemas.openxmlformats.org/officeDocument/2006/relationships/slideLayout" Target="../slideLayouts/slideLayout203.xml"/><Relationship Id="rId53" Type="http://schemas.openxmlformats.org/officeDocument/2006/relationships/slideLayout" Target="../slideLayouts/slideLayout224.xml"/><Relationship Id="rId74" Type="http://schemas.openxmlformats.org/officeDocument/2006/relationships/slideLayout" Target="../slideLayouts/slideLayout245.xml"/><Relationship Id="rId128" Type="http://schemas.openxmlformats.org/officeDocument/2006/relationships/slideLayout" Target="../slideLayouts/slideLayout299.xml"/><Relationship Id="rId149" Type="http://schemas.openxmlformats.org/officeDocument/2006/relationships/slideLayout" Target="../slideLayouts/slideLayout320.xml"/><Relationship Id="rId5" Type="http://schemas.openxmlformats.org/officeDocument/2006/relationships/slideLayout" Target="../slideLayouts/slideLayout176.xml"/><Relationship Id="rId95" Type="http://schemas.openxmlformats.org/officeDocument/2006/relationships/slideLayout" Target="../slideLayouts/slideLayout266.xml"/><Relationship Id="rId160" Type="http://schemas.openxmlformats.org/officeDocument/2006/relationships/slideLayout" Target="../slideLayouts/slideLayout331.xml"/><Relationship Id="rId22" Type="http://schemas.openxmlformats.org/officeDocument/2006/relationships/slideLayout" Target="../slideLayouts/slideLayout193.xml"/><Relationship Id="rId43" Type="http://schemas.openxmlformats.org/officeDocument/2006/relationships/slideLayout" Target="../slideLayouts/slideLayout214.xml"/><Relationship Id="rId64" Type="http://schemas.openxmlformats.org/officeDocument/2006/relationships/slideLayout" Target="../slideLayouts/slideLayout235.xml"/><Relationship Id="rId118" Type="http://schemas.openxmlformats.org/officeDocument/2006/relationships/slideLayout" Target="../slideLayouts/slideLayout289.xml"/><Relationship Id="rId139" Type="http://schemas.openxmlformats.org/officeDocument/2006/relationships/slideLayout" Target="../slideLayouts/slideLayout310.xml"/><Relationship Id="rId85" Type="http://schemas.openxmlformats.org/officeDocument/2006/relationships/slideLayout" Target="../slideLayouts/slideLayout256.xml"/><Relationship Id="rId150" Type="http://schemas.openxmlformats.org/officeDocument/2006/relationships/slideLayout" Target="../slideLayouts/slideLayout321.xml"/><Relationship Id="rId171" Type="http://schemas.openxmlformats.org/officeDocument/2006/relationships/slideLayout" Target="../slideLayouts/slideLayout342.xml"/><Relationship Id="rId12" Type="http://schemas.openxmlformats.org/officeDocument/2006/relationships/slideLayout" Target="../slideLayouts/slideLayout183.xml"/><Relationship Id="rId33" Type="http://schemas.openxmlformats.org/officeDocument/2006/relationships/slideLayout" Target="../slideLayouts/slideLayout204.xml"/><Relationship Id="rId108" Type="http://schemas.openxmlformats.org/officeDocument/2006/relationships/slideLayout" Target="../slideLayouts/slideLayout279.xml"/><Relationship Id="rId129" Type="http://schemas.openxmlformats.org/officeDocument/2006/relationships/slideLayout" Target="../slideLayouts/slideLayout300.xml"/><Relationship Id="rId54" Type="http://schemas.openxmlformats.org/officeDocument/2006/relationships/slideLayout" Target="../slideLayouts/slideLayout225.xml"/><Relationship Id="rId70" Type="http://schemas.openxmlformats.org/officeDocument/2006/relationships/slideLayout" Target="../slideLayouts/slideLayout241.xml"/><Relationship Id="rId75" Type="http://schemas.openxmlformats.org/officeDocument/2006/relationships/slideLayout" Target="../slideLayouts/slideLayout246.xml"/><Relationship Id="rId91" Type="http://schemas.openxmlformats.org/officeDocument/2006/relationships/slideLayout" Target="../slideLayouts/slideLayout262.xml"/><Relationship Id="rId96" Type="http://schemas.openxmlformats.org/officeDocument/2006/relationships/slideLayout" Target="../slideLayouts/slideLayout267.xml"/><Relationship Id="rId140" Type="http://schemas.openxmlformats.org/officeDocument/2006/relationships/slideLayout" Target="../slideLayouts/slideLayout311.xml"/><Relationship Id="rId145" Type="http://schemas.openxmlformats.org/officeDocument/2006/relationships/slideLayout" Target="../slideLayouts/slideLayout316.xml"/><Relationship Id="rId161" Type="http://schemas.openxmlformats.org/officeDocument/2006/relationships/slideLayout" Target="../slideLayouts/slideLayout332.xml"/><Relationship Id="rId166" Type="http://schemas.openxmlformats.org/officeDocument/2006/relationships/slideLayout" Target="../slideLayouts/slideLayout337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23" Type="http://schemas.openxmlformats.org/officeDocument/2006/relationships/slideLayout" Target="../slideLayouts/slideLayout194.xml"/><Relationship Id="rId28" Type="http://schemas.openxmlformats.org/officeDocument/2006/relationships/slideLayout" Target="../slideLayouts/slideLayout199.xml"/><Relationship Id="rId49" Type="http://schemas.openxmlformats.org/officeDocument/2006/relationships/slideLayout" Target="../slideLayouts/slideLayout220.xml"/><Relationship Id="rId114" Type="http://schemas.openxmlformats.org/officeDocument/2006/relationships/slideLayout" Target="../slideLayouts/slideLayout285.xml"/><Relationship Id="rId119" Type="http://schemas.openxmlformats.org/officeDocument/2006/relationships/slideLayout" Target="../slideLayouts/slideLayout290.xml"/><Relationship Id="rId44" Type="http://schemas.openxmlformats.org/officeDocument/2006/relationships/slideLayout" Target="../slideLayouts/slideLayout215.xml"/><Relationship Id="rId60" Type="http://schemas.openxmlformats.org/officeDocument/2006/relationships/slideLayout" Target="../slideLayouts/slideLayout231.xml"/><Relationship Id="rId65" Type="http://schemas.openxmlformats.org/officeDocument/2006/relationships/slideLayout" Target="../slideLayouts/slideLayout236.xml"/><Relationship Id="rId81" Type="http://schemas.openxmlformats.org/officeDocument/2006/relationships/slideLayout" Target="../slideLayouts/slideLayout252.xml"/><Relationship Id="rId86" Type="http://schemas.openxmlformats.org/officeDocument/2006/relationships/slideLayout" Target="../slideLayouts/slideLayout257.xml"/><Relationship Id="rId130" Type="http://schemas.openxmlformats.org/officeDocument/2006/relationships/slideLayout" Target="../slideLayouts/slideLayout301.xml"/><Relationship Id="rId135" Type="http://schemas.openxmlformats.org/officeDocument/2006/relationships/slideLayout" Target="../slideLayouts/slideLayout306.xml"/><Relationship Id="rId151" Type="http://schemas.openxmlformats.org/officeDocument/2006/relationships/slideLayout" Target="../slideLayouts/slideLayout322.xml"/><Relationship Id="rId156" Type="http://schemas.openxmlformats.org/officeDocument/2006/relationships/slideLayout" Target="../slideLayouts/slideLayout327.xml"/><Relationship Id="rId172" Type="http://schemas.openxmlformats.org/officeDocument/2006/relationships/theme" Target="../theme/theme2.xml"/><Relationship Id="rId13" Type="http://schemas.openxmlformats.org/officeDocument/2006/relationships/slideLayout" Target="../slideLayouts/slideLayout184.xml"/><Relationship Id="rId18" Type="http://schemas.openxmlformats.org/officeDocument/2006/relationships/slideLayout" Target="../slideLayouts/slideLayout189.xml"/><Relationship Id="rId39" Type="http://schemas.openxmlformats.org/officeDocument/2006/relationships/slideLayout" Target="../slideLayouts/slideLayout210.xml"/><Relationship Id="rId109" Type="http://schemas.openxmlformats.org/officeDocument/2006/relationships/slideLayout" Target="../slideLayouts/slideLayout280.xml"/><Relationship Id="rId34" Type="http://schemas.openxmlformats.org/officeDocument/2006/relationships/slideLayout" Target="../slideLayouts/slideLayout205.xml"/><Relationship Id="rId50" Type="http://schemas.openxmlformats.org/officeDocument/2006/relationships/slideLayout" Target="../slideLayouts/slideLayout221.xml"/><Relationship Id="rId55" Type="http://schemas.openxmlformats.org/officeDocument/2006/relationships/slideLayout" Target="../slideLayouts/slideLayout226.xml"/><Relationship Id="rId76" Type="http://schemas.openxmlformats.org/officeDocument/2006/relationships/slideLayout" Target="../slideLayouts/slideLayout247.xml"/><Relationship Id="rId97" Type="http://schemas.openxmlformats.org/officeDocument/2006/relationships/slideLayout" Target="../slideLayouts/slideLayout268.xml"/><Relationship Id="rId104" Type="http://schemas.openxmlformats.org/officeDocument/2006/relationships/slideLayout" Target="../slideLayouts/slideLayout275.xml"/><Relationship Id="rId120" Type="http://schemas.openxmlformats.org/officeDocument/2006/relationships/slideLayout" Target="../slideLayouts/slideLayout291.xml"/><Relationship Id="rId125" Type="http://schemas.openxmlformats.org/officeDocument/2006/relationships/slideLayout" Target="../slideLayouts/slideLayout296.xml"/><Relationship Id="rId141" Type="http://schemas.openxmlformats.org/officeDocument/2006/relationships/slideLayout" Target="../slideLayouts/slideLayout312.xml"/><Relationship Id="rId146" Type="http://schemas.openxmlformats.org/officeDocument/2006/relationships/slideLayout" Target="../slideLayouts/slideLayout317.xml"/><Relationship Id="rId167" Type="http://schemas.openxmlformats.org/officeDocument/2006/relationships/slideLayout" Target="../slideLayouts/slideLayout338.xml"/><Relationship Id="rId7" Type="http://schemas.openxmlformats.org/officeDocument/2006/relationships/slideLayout" Target="../slideLayouts/slideLayout178.xml"/><Relationship Id="rId71" Type="http://schemas.openxmlformats.org/officeDocument/2006/relationships/slideLayout" Target="../slideLayouts/slideLayout242.xml"/><Relationship Id="rId92" Type="http://schemas.openxmlformats.org/officeDocument/2006/relationships/slideLayout" Target="../slideLayouts/slideLayout263.xml"/><Relationship Id="rId162" Type="http://schemas.openxmlformats.org/officeDocument/2006/relationships/slideLayout" Target="../slideLayouts/slideLayout333.xml"/><Relationship Id="rId2" Type="http://schemas.openxmlformats.org/officeDocument/2006/relationships/slideLayout" Target="../slideLayouts/slideLayout173.xml"/><Relationship Id="rId29" Type="http://schemas.openxmlformats.org/officeDocument/2006/relationships/slideLayout" Target="../slideLayouts/slideLayout200.xml"/><Relationship Id="rId24" Type="http://schemas.openxmlformats.org/officeDocument/2006/relationships/slideLayout" Target="../slideLayouts/slideLayout195.xml"/><Relationship Id="rId40" Type="http://schemas.openxmlformats.org/officeDocument/2006/relationships/slideLayout" Target="../slideLayouts/slideLayout211.xml"/><Relationship Id="rId45" Type="http://schemas.openxmlformats.org/officeDocument/2006/relationships/slideLayout" Target="../slideLayouts/slideLayout216.xml"/><Relationship Id="rId66" Type="http://schemas.openxmlformats.org/officeDocument/2006/relationships/slideLayout" Target="../slideLayouts/slideLayout237.xml"/><Relationship Id="rId87" Type="http://schemas.openxmlformats.org/officeDocument/2006/relationships/slideLayout" Target="../slideLayouts/slideLayout258.xml"/><Relationship Id="rId110" Type="http://schemas.openxmlformats.org/officeDocument/2006/relationships/slideLayout" Target="../slideLayouts/slideLayout281.xml"/><Relationship Id="rId115" Type="http://schemas.openxmlformats.org/officeDocument/2006/relationships/slideLayout" Target="../slideLayouts/slideLayout286.xml"/><Relationship Id="rId131" Type="http://schemas.openxmlformats.org/officeDocument/2006/relationships/slideLayout" Target="../slideLayouts/slideLayout302.xml"/><Relationship Id="rId136" Type="http://schemas.openxmlformats.org/officeDocument/2006/relationships/slideLayout" Target="../slideLayouts/slideLayout307.xml"/><Relationship Id="rId157" Type="http://schemas.openxmlformats.org/officeDocument/2006/relationships/slideLayout" Target="../slideLayouts/slideLayout328.xml"/><Relationship Id="rId61" Type="http://schemas.openxmlformats.org/officeDocument/2006/relationships/slideLayout" Target="../slideLayouts/slideLayout232.xml"/><Relationship Id="rId82" Type="http://schemas.openxmlformats.org/officeDocument/2006/relationships/slideLayout" Target="../slideLayouts/slideLayout253.xml"/><Relationship Id="rId152" Type="http://schemas.openxmlformats.org/officeDocument/2006/relationships/slideLayout" Target="../slideLayouts/slideLayout323.xml"/><Relationship Id="rId19" Type="http://schemas.openxmlformats.org/officeDocument/2006/relationships/slideLayout" Target="../slideLayouts/slideLayout190.xml"/><Relationship Id="rId14" Type="http://schemas.openxmlformats.org/officeDocument/2006/relationships/slideLayout" Target="../slideLayouts/slideLayout185.xml"/><Relationship Id="rId30" Type="http://schemas.openxmlformats.org/officeDocument/2006/relationships/slideLayout" Target="../slideLayouts/slideLayout201.xml"/><Relationship Id="rId35" Type="http://schemas.openxmlformats.org/officeDocument/2006/relationships/slideLayout" Target="../slideLayouts/slideLayout206.xml"/><Relationship Id="rId56" Type="http://schemas.openxmlformats.org/officeDocument/2006/relationships/slideLayout" Target="../slideLayouts/slideLayout227.xml"/><Relationship Id="rId77" Type="http://schemas.openxmlformats.org/officeDocument/2006/relationships/slideLayout" Target="../slideLayouts/slideLayout248.xml"/><Relationship Id="rId100" Type="http://schemas.openxmlformats.org/officeDocument/2006/relationships/slideLayout" Target="../slideLayouts/slideLayout271.xml"/><Relationship Id="rId105" Type="http://schemas.openxmlformats.org/officeDocument/2006/relationships/slideLayout" Target="../slideLayouts/slideLayout276.xml"/><Relationship Id="rId126" Type="http://schemas.openxmlformats.org/officeDocument/2006/relationships/slideLayout" Target="../slideLayouts/slideLayout297.xml"/><Relationship Id="rId147" Type="http://schemas.openxmlformats.org/officeDocument/2006/relationships/slideLayout" Target="../slideLayouts/slideLayout318.xml"/><Relationship Id="rId168" Type="http://schemas.openxmlformats.org/officeDocument/2006/relationships/slideLayout" Target="../slideLayouts/slideLayout339.xml"/><Relationship Id="rId8" Type="http://schemas.openxmlformats.org/officeDocument/2006/relationships/slideLayout" Target="../slideLayouts/slideLayout179.xml"/><Relationship Id="rId51" Type="http://schemas.openxmlformats.org/officeDocument/2006/relationships/slideLayout" Target="../slideLayouts/slideLayout222.xml"/><Relationship Id="rId72" Type="http://schemas.openxmlformats.org/officeDocument/2006/relationships/slideLayout" Target="../slideLayouts/slideLayout243.xml"/><Relationship Id="rId93" Type="http://schemas.openxmlformats.org/officeDocument/2006/relationships/slideLayout" Target="../slideLayouts/slideLayout264.xml"/><Relationship Id="rId98" Type="http://schemas.openxmlformats.org/officeDocument/2006/relationships/slideLayout" Target="../slideLayouts/slideLayout269.xml"/><Relationship Id="rId121" Type="http://schemas.openxmlformats.org/officeDocument/2006/relationships/slideLayout" Target="../slideLayouts/slideLayout292.xml"/><Relationship Id="rId142" Type="http://schemas.openxmlformats.org/officeDocument/2006/relationships/slideLayout" Target="../slideLayouts/slideLayout313.xml"/><Relationship Id="rId163" Type="http://schemas.openxmlformats.org/officeDocument/2006/relationships/slideLayout" Target="../slideLayouts/slideLayout334.xml"/><Relationship Id="rId3" Type="http://schemas.openxmlformats.org/officeDocument/2006/relationships/slideLayout" Target="../slideLayouts/slideLayout174.xml"/><Relationship Id="rId25" Type="http://schemas.openxmlformats.org/officeDocument/2006/relationships/slideLayout" Target="../slideLayouts/slideLayout196.xml"/><Relationship Id="rId46" Type="http://schemas.openxmlformats.org/officeDocument/2006/relationships/slideLayout" Target="../slideLayouts/slideLayout217.xml"/><Relationship Id="rId67" Type="http://schemas.openxmlformats.org/officeDocument/2006/relationships/slideLayout" Target="../slideLayouts/slideLayout238.xml"/><Relationship Id="rId116" Type="http://schemas.openxmlformats.org/officeDocument/2006/relationships/slideLayout" Target="../slideLayouts/slideLayout287.xml"/><Relationship Id="rId137" Type="http://schemas.openxmlformats.org/officeDocument/2006/relationships/slideLayout" Target="../slideLayouts/slideLayout308.xml"/><Relationship Id="rId158" Type="http://schemas.openxmlformats.org/officeDocument/2006/relationships/slideLayout" Target="../slideLayouts/slideLayout329.xml"/><Relationship Id="rId20" Type="http://schemas.openxmlformats.org/officeDocument/2006/relationships/slideLayout" Target="../slideLayouts/slideLayout191.xml"/><Relationship Id="rId41" Type="http://schemas.openxmlformats.org/officeDocument/2006/relationships/slideLayout" Target="../slideLayouts/slideLayout212.xml"/><Relationship Id="rId62" Type="http://schemas.openxmlformats.org/officeDocument/2006/relationships/slideLayout" Target="../slideLayouts/slideLayout233.xml"/><Relationship Id="rId83" Type="http://schemas.openxmlformats.org/officeDocument/2006/relationships/slideLayout" Target="../slideLayouts/slideLayout254.xml"/><Relationship Id="rId88" Type="http://schemas.openxmlformats.org/officeDocument/2006/relationships/slideLayout" Target="../slideLayouts/slideLayout259.xml"/><Relationship Id="rId111" Type="http://schemas.openxmlformats.org/officeDocument/2006/relationships/slideLayout" Target="../slideLayouts/slideLayout282.xml"/><Relationship Id="rId132" Type="http://schemas.openxmlformats.org/officeDocument/2006/relationships/slideLayout" Target="../slideLayouts/slideLayout303.xml"/><Relationship Id="rId153" Type="http://schemas.openxmlformats.org/officeDocument/2006/relationships/slideLayout" Target="../slideLayouts/slideLayout324.xml"/><Relationship Id="rId15" Type="http://schemas.openxmlformats.org/officeDocument/2006/relationships/slideLayout" Target="../slideLayouts/slideLayout186.xml"/><Relationship Id="rId36" Type="http://schemas.openxmlformats.org/officeDocument/2006/relationships/slideLayout" Target="../slideLayouts/slideLayout207.xml"/><Relationship Id="rId57" Type="http://schemas.openxmlformats.org/officeDocument/2006/relationships/slideLayout" Target="../slideLayouts/slideLayout228.xml"/><Relationship Id="rId106" Type="http://schemas.openxmlformats.org/officeDocument/2006/relationships/slideLayout" Target="../slideLayouts/slideLayout277.xml"/><Relationship Id="rId127" Type="http://schemas.openxmlformats.org/officeDocument/2006/relationships/slideLayout" Target="../slideLayouts/slideLayout298.xml"/><Relationship Id="rId10" Type="http://schemas.openxmlformats.org/officeDocument/2006/relationships/slideLayout" Target="../slideLayouts/slideLayout181.xml"/><Relationship Id="rId31" Type="http://schemas.openxmlformats.org/officeDocument/2006/relationships/slideLayout" Target="../slideLayouts/slideLayout202.xml"/><Relationship Id="rId52" Type="http://schemas.openxmlformats.org/officeDocument/2006/relationships/slideLayout" Target="../slideLayouts/slideLayout223.xml"/><Relationship Id="rId73" Type="http://schemas.openxmlformats.org/officeDocument/2006/relationships/slideLayout" Target="../slideLayouts/slideLayout244.xml"/><Relationship Id="rId78" Type="http://schemas.openxmlformats.org/officeDocument/2006/relationships/slideLayout" Target="../slideLayouts/slideLayout249.xml"/><Relationship Id="rId94" Type="http://schemas.openxmlformats.org/officeDocument/2006/relationships/slideLayout" Target="../slideLayouts/slideLayout265.xml"/><Relationship Id="rId99" Type="http://schemas.openxmlformats.org/officeDocument/2006/relationships/slideLayout" Target="../slideLayouts/slideLayout270.xml"/><Relationship Id="rId101" Type="http://schemas.openxmlformats.org/officeDocument/2006/relationships/slideLayout" Target="../slideLayouts/slideLayout272.xml"/><Relationship Id="rId122" Type="http://schemas.openxmlformats.org/officeDocument/2006/relationships/slideLayout" Target="../slideLayouts/slideLayout293.xml"/><Relationship Id="rId143" Type="http://schemas.openxmlformats.org/officeDocument/2006/relationships/slideLayout" Target="../slideLayouts/slideLayout314.xml"/><Relationship Id="rId148" Type="http://schemas.openxmlformats.org/officeDocument/2006/relationships/slideLayout" Target="../slideLayouts/slideLayout319.xml"/><Relationship Id="rId164" Type="http://schemas.openxmlformats.org/officeDocument/2006/relationships/slideLayout" Target="../slideLayouts/slideLayout335.xml"/><Relationship Id="rId169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Relationship Id="rId26" Type="http://schemas.openxmlformats.org/officeDocument/2006/relationships/slideLayout" Target="../slideLayouts/slideLayout197.xml"/><Relationship Id="rId47" Type="http://schemas.openxmlformats.org/officeDocument/2006/relationships/slideLayout" Target="../slideLayouts/slideLayout218.xml"/><Relationship Id="rId68" Type="http://schemas.openxmlformats.org/officeDocument/2006/relationships/slideLayout" Target="../slideLayouts/slideLayout239.xml"/><Relationship Id="rId89" Type="http://schemas.openxmlformats.org/officeDocument/2006/relationships/slideLayout" Target="../slideLayouts/slideLayout260.xml"/><Relationship Id="rId112" Type="http://schemas.openxmlformats.org/officeDocument/2006/relationships/slideLayout" Target="../slideLayouts/slideLayout283.xml"/><Relationship Id="rId133" Type="http://schemas.openxmlformats.org/officeDocument/2006/relationships/slideLayout" Target="../slideLayouts/slideLayout304.xml"/><Relationship Id="rId154" Type="http://schemas.openxmlformats.org/officeDocument/2006/relationships/slideLayout" Target="../slideLayouts/slideLayout325.xml"/><Relationship Id="rId16" Type="http://schemas.openxmlformats.org/officeDocument/2006/relationships/slideLayout" Target="../slideLayouts/slideLayout187.xml"/><Relationship Id="rId37" Type="http://schemas.openxmlformats.org/officeDocument/2006/relationships/slideLayout" Target="../slideLayouts/slideLayout208.xml"/><Relationship Id="rId58" Type="http://schemas.openxmlformats.org/officeDocument/2006/relationships/slideLayout" Target="../slideLayouts/slideLayout229.xml"/><Relationship Id="rId79" Type="http://schemas.openxmlformats.org/officeDocument/2006/relationships/slideLayout" Target="../slideLayouts/slideLayout250.xml"/><Relationship Id="rId102" Type="http://schemas.openxmlformats.org/officeDocument/2006/relationships/slideLayout" Target="../slideLayouts/slideLayout273.xml"/><Relationship Id="rId123" Type="http://schemas.openxmlformats.org/officeDocument/2006/relationships/slideLayout" Target="../slideLayouts/slideLayout294.xml"/><Relationship Id="rId144" Type="http://schemas.openxmlformats.org/officeDocument/2006/relationships/slideLayout" Target="../slideLayouts/slideLayout315.xml"/><Relationship Id="rId90" Type="http://schemas.openxmlformats.org/officeDocument/2006/relationships/slideLayout" Target="../slideLayouts/slideLayout261.xml"/><Relationship Id="rId165" Type="http://schemas.openxmlformats.org/officeDocument/2006/relationships/slideLayout" Target="../slideLayouts/slideLayout336.xml"/><Relationship Id="rId27" Type="http://schemas.openxmlformats.org/officeDocument/2006/relationships/slideLayout" Target="../slideLayouts/slideLayout198.xml"/><Relationship Id="rId48" Type="http://schemas.openxmlformats.org/officeDocument/2006/relationships/slideLayout" Target="../slideLayouts/slideLayout219.xml"/><Relationship Id="rId69" Type="http://schemas.openxmlformats.org/officeDocument/2006/relationships/slideLayout" Target="../slideLayouts/slideLayout240.xml"/><Relationship Id="rId113" Type="http://schemas.openxmlformats.org/officeDocument/2006/relationships/slideLayout" Target="../slideLayouts/slideLayout284.xml"/><Relationship Id="rId134" Type="http://schemas.openxmlformats.org/officeDocument/2006/relationships/slideLayout" Target="../slideLayouts/slideLayout305.xml"/><Relationship Id="rId80" Type="http://schemas.openxmlformats.org/officeDocument/2006/relationships/slideLayout" Target="../slideLayouts/slideLayout251.xml"/><Relationship Id="rId155" Type="http://schemas.openxmlformats.org/officeDocument/2006/relationships/slideLayout" Target="../slideLayouts/slideLayout326.xml"/><Relationship Id="rId17" Type="http://schemas.openxmlformats.org/officeDocument/2006/relationships/slideLayout" Target="../slideLayouts/slideLayout188.xml"/><Relationship Id="rId38" Type="http://schemas.openxmlformats.org/officeDocument/2006/relationships/slideLayout" Target="../slideLayouts/slideLayout209.xml"/><Relationship Id="rId59" Type="http://schemas.openxmlformats.org/officeDocument/2006/relationships/slideLayout" Target="../slideLayouts/slideLayout230.xml"/><Relationship Id="rId103" Type="http://schemas.openxmlformats.org/officeDocument/2006/relationships/slideLayout" Target="../slideLayouts/slideLayout274.xml"/><Relationship Id="rId124" Type="http://schemas.openxmlformats.org/officeDocument/2006/relationships/slideLayout" Target="../slideLayouts/slideLayout29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CAF5C3E5-9166-97C9-072B-22CDCB394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468" y="1229785"/>
            <a:ext cx="11419417" cy="1218479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0F1069-F636-3D17-EDB2-CB77A7103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24590" y="75701"/>
            <a:ext cx="716812" cy="32186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333" b="0" i="0">
                <a:solidFill>
                  <a:schemeClr val="tx1">
                    <a:tint val="75000"/>
                  </a:schemeClr>
                </a:solidFill>
                <a:latin typeface="Public Sans Light" pitchFamily="2" charset="77"/>
              </a:defRPr>
            </a:lvl1pPr>
          </a:lstStyle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73619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  <p:sldLayoutId id="2147483723" r:id="rId63"/>
    <p:sldLayoutId id="2147483724" r:id="rId64"/>
    <p:sldLayoutId id="2147483725" r:id="rId65"/>
    <p:sldLayoutId id="2147483726" r:id="rId66"/>
    <p:sldLayoutId id="2147483727" r:id="rId67"/>
    <p:sldLayoutId id="2147483728" r:id="rId68"/>
    <p:sldLayoutId id="2147483729" r:id="rId69"/>
    <p:sldLayoutId id="2147483730" r:id="rId70"/>
    <p:sldLayoutId id="2147483731" r:id="rId71"/>
    <p:sldLayoutId id="2147483732" r:id="rId72"/>
    <p:sldLayoutId id="2147483733" r:id="rId73"/>
    <p:sldLayoutId id="2147483734" r:id="rId74"/>
    <p:sldLayoutId id="2147483735" r:id="rId75"/>
    <p:sldLayoutId id="2147483736" r:id="rId76"/>
    <p:sldLayoutId id="2147483737" r:id="rId77"/>
    <p:sldLayoutId id="2147483738" r:id="rId78"/>
    <p:sldLayoutId id="2147483739" r:id="rId79"/>
    <p:sldLayoutId id="2147483740" r:id="rId80"/>
    <p:sldLayoutId id="2147483741" r:id="rId81"/>
    <p:sldLayoutId id="2147483742" r:id="rId82"/>
    <p:sldLayoutId id="2147483743" r:id="rId83"/>
    <p:sldLayoutId id="2147483744" r:id="rId84"/>
    <p:sldLayoutId id="2147483745" r:id="rId85"/>
    <p:sldLayoutId id="2147483746" r:id="rId86"/>
    <p:sldLayoutId id="2147483747" r:id="rId87"/>
    <p:sldLayoutId id="2147483748" r:id="rId88"/>
    <p:sldLayoutId id="2147483749" r:id="rId89"/>
    <p:sldLayoutId id="2147483750" r:id="rId90"/>
    <p:sldLayoutId id="2147483751" r:id="rId91"/>
    <p:sldLayoutId id="2147483752" r:id="rId92"/>
    <p:sldLayoutId id="2147483753" r:id="rId93"/>
    <p:sldLayoutId id="2147483754" r:id="rId94"/>
    <p:sldLayoutId id="2147483755" r:id="rId95"/>
    <p:sldLayoutId id="2147483756" r:id="rId96"/>
    <p:sldLayoutId id="2147483757" r:id="rId97"/>
    <p:sldLayoutId id="2147483758" r:id="rId98"/>
    <p:sldLayoutId id="2147483759" r:id="rId99"/>
    <p:sldLayoutId id="2147483760" r:id="rId100"/>
    <p:sldLayoutId id="2147483761" r:id="rId101"/>
    <p:sldLayoutId id="2147483762" r:id="rId102"/>
    <p:sldLayoutId id="2147483763" r:id="rId103"/>
    <p:sldLayoutId id="2147483764" r:id="rId104"/>
    <p:sldLayoutId id="2147483765" r:id="rId105"/>
    <p:sldLayoutId id="2147483766" r:id="rId106"/>
    <p:sldLayoutId id="2147483767" r:id="rId107"/>
    <p:sldLayoutId id="2147483768" r:id="rId108"/>
    <p:sldLayoutId id="2147483769" r:id="rId109"/>
    <p:sldLayoutId id="2147483770" r:id="rId110"/>
    <p:sldLayoutId id="2147483771" r:id="rId111"/>
    <p:sldLayoutId id="2147483772" r:id="rId112"/>
    <p:sldLayoutId id="2147483773" r:id="rId113"/>
    <p:sldLayoutId id="2147483774" r:id="rId114"/>
    <p:sldLayoutId id="2147483775" r:id="rId115"/>
    <p:sldLayoutId id="2147483776" r:id="rId116"/>
    <p:sldLayoutId id="2147483777" r:id="rId117"/>
    <p:sldLayoutId id="2147483778" r:id="rId118"/>
    <p:sldLayoutId id="2147483779" r:id="rId119"/>
    <p:sldLayoutId id="2147483780" r:id="rId120"/>
    <p:sldLayoutId id="2147483781" r:id="rId121"/>
    <p:sldLayoutId id="2147483782" r:id="rId122"/>
    <p:sldLayoutId id="2147483783" r:id="rId123"/>
    <p:sldLayoutId id="2147483784" r:id="rId124"/>
    <p:sldLayoutId id="2147483785" r:id="rId125"/>
    <p:sldLayoutId id="2147483786" r:id="rId126"/>
    <p:sldLayoutId id="2147483787" r:id="rId127"/>
    <p:sldLayoutId id="2147483788" r:id="rId128"/>
    <p:sldLayoutId id="2147483789" r:id="rId129"/>
    <p:sldLayoutId id="2147483790" r:id="rId130"/>
    <p:sldLayoutId id="2147483791" r:id="rId131"/>
    <p:sldLayoutId id="2147483792" r:id="rId132"/>
    <p:sldLayoutId id="2147483793" r:id="rId133"/>
    <p:sldLayoutId id="2147483794" r:id="rId134"/>
    <p:sldLayoutId id="2147483795" r:id="rId135"/>
    <p:sldLayoutId id="2147483796" r:id="rId136"/>
    <p:sldLayoutId id="2147483797" r:id="rId137"/>
    <p:sldLayoutId id="2147483798" r:id="rId138"/>
    <p:sldLayoutId id="2147483799" r:id="rId139"/>
    <p:sldLayoutId id="2147483800" r:id="rId140"/>
    <p:sldLayoutId id="2147483801" r:id="rId141"/>
    <p:sldLayoutId id="2147483802" r:id="rId142"/>
    <p:sldLayoutId id="2147483803" r:id="rId143"/>
    <p:sldLayoutId id="2147483804" r:id="rId144"/>
    <p:sldLayoutId id="2147483805" r:id="rId145"/>
    <p:sldLayoutId id="2147483806" r:id="rId146"/>
    <p:sldLayoutId id="2147483807" r:id="rId147"/>
    <p:sldLayoutId id="2147483808" r:id="rId148"/>
    <p:sldLayoutId id="2147483809" r:id="rId149"/>
    <p:sldLayoutId id="2147483810" r:id="rId150"/>
    <p:sldLayoutId id="2147483811" r:id="rId151"/>
    <p:sldLayoutId id="2147483812" r:id="rId152"/>
    <p:sldLayoutId id="2147483813" r:id="rId153"/>
    <p:sldLayoutId id="2147483814" r:id="rId154"/>
    <p:sldLayoutId id="2147483815" r:id="rId155"/>
    <p:sldLayoutId id="2147483816" r:id="rId156"/>
    <p:sldLayoutId id="2147483817" r:id="rId157"/>
    <p:sldLayoutId id="2147483818" r:id="rId158"/>
    <p:sldLayoutId id="2147483819" r:id="rId159"/>
    <p:sldLayoutId id="2147483820" r:id="rId160"/>
    <p:sldLayoutId id="2147483821" r:id="rId161"/>
    <p:sldLayoutId id="2147483822" r:id="rId162"/>
    <p:sldLayoutId id="2147483823" r:id="rId163"/>
    <p:sldLayoutId id="2147483824" r:id="rId164"/>
    <p:sldLayoutId id="2147483825" r:id="rId165"/>
    <p:sldLayoutId id="2147483826" r:id="rId166"/>
    <p:sldLayoutId id="2147483827" r:id="rId167"/>
    <p:sldLayoutId id="2147483828" r:id="rId168"/>
    <p:sldLayoutId id="2147483829" r:id="rId169"/>
    <p:sldLayoutId id="2147483830" r:id="rId170"/>
    <p:sldLayoutId id="2147483971" r:id="rId17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200" b="0" i="0" u="none" strike="noStrike" cap="none">
          <a:solidFill>
            <a:schemeClr val="tx1"/>
          </a:solidFill>
          <a:latin typeface="Montserrat" pitchFamily="2" charset="77"/>
          <a:ea typeface="Montserrat" pitchFamily="2" charset="77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0" marR="0" lvl="0" indent="0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Tx/>
        <a:buNone/>
        <a:tabLst/>
        <a:defRPr sz="1867" b="0" i="0" u="none" strike="noStrike" cap="none">
          <a:solidFill>
            <a:schemeClr val="tx1"/>
          </a:solidFill>
          <a:latin typeface="Arial"/>
          <a:ea typeface="Arial"/>
          <a:cs typeface="Arial"/>
          <a:sym typeface="Arial"/>
        </a:defRPr>
      </a:lvl1pPr>
      <a:lvl2pPr marL="247644" marR="0" lvl="1" indent="-247644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 panose="020B0604020202020204" pitchFamily="34" charset="0"/>
        <a:buChar char="•"/>
        <a:tabLst/>
        <a:defRPr sz="1867" b="0" i="0" u="none" strike="noStrike" cap="none">
          <a:solidFill>
            <a:schemeClr val="tx1"/>
          </a:solidFill>
          <a:latin typeface="Arial"/>
          <a:ea typeface="Arial"/>
          <a:cs typeface="Arial"/>
          <a:sym typeface="Arial"/>
        </a:defRPr>
      </a:lvl2pPr>
      <a:lvl3pPr marL="247644" marR="0" lvl="2" indent="-24764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tabLst/>
        <a:defRPr sz="1867" b="0" i="0" u="none" strike="noStrike" cap="none">
          <a:solidFill>
            <a:schemeClr val="tx1"/>
          </a:solidFill>
          <a:latin typeface="Arial"/>
          <a:ea typeface="Arial"/>
          <a:cs typeface="Arial"/>
          <a:sym typeface="Arial"/>
        </a:defRPr>
      </a:lvl3pPr>
      <a:lvl4pPr marL="247644" marR="0" lvl="3" indent="-24764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tabLst/>
        <a:defRPr sz="1867" b="0" i="0" u="none" strike="noStrike" cap="none">
          <a:solidFill>
            <a:schemeClr val="tx1"/>
          </a:solidFill>
          <a:latin typeface="Arial"/>
          <a:ea typeface="Arial"/>
          <a:cs typeface="Arial"/>
          <a:sym typeface="Arial"/>
        </a:defRPr>
      </a:lvl4pPr>
      <a:lvl5pPr marL="247644" marR="0" lvl="4" indent="-24764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tabLst/>
        <a:defRPr sz="1867" b="0" i="0" u="none" strike="noStrike" cap="none">
          <a:solidFill>
            <a:schemeClr val="tx1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3">
          <p15:clr>
            <a:srgbClr val="F26B43"/>
          </p15:clr>
        </p15:guide>
        <p15:guide id="2" pos="5579">
          <p15:clr>
            <a:srgbClr val="F26B43"/>
          </p15:clr>
        </p15:guide>
        <p15:guide id="3" pos="184">
          <p15:clr>
            <a:srgbClr val="F26B43"/>
          </p15:clr>
        </p15:guide>
        <p15:guide id="4" orient="horz" pos="51">
          <p15:clr>
            <a:srgbClr val="F26B43"/>
          </p15:clr>
        </p15:guide>
        <p15:guide id="5" orient="horz" pos="581">
          <p15:clr>
            <a:srgbClr val="F26B43"/>
          </p15:clr>
        </p15:guide>
        <p15:guide id="6" pos="2154">
          <p15:clr>
            <a:srgbClr val="F26B43"/>
          </p15:clr>
        </p15:guide>
        <p15:guide id="7" pos="2332">
          <p15:clr>
            <a:srgbClr val="F26B43"/>
          </p15:clr>
        </p15:guide>
        <p15:guide id="8" orient="horz" pos="3055">
          <p15:clr>
            <a:srgbClr val="F26B43"/>
          </p15:clr>
        </p15:guide>
        <p15:guide id="9" orient="horz" pos="2871">
          <p15:clr>
            <a:srgbClr val="F26B43"/>
          </p15:clr>
        </p15:guide>
        <p15:guide id="10" pos="369">
          <p15:clr>
            <a:srgbClr val="F26B43"/>
          </p15:clr>
        </p15:guide>
        <p15:guide id="11" pos="539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CAF5C3E5-9166-97C9-072B-22CDCB394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468" y="1229785"/>
            <a:ext cx="11419417" cy="1218479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0F1069-F636-3D17-EDB2-CB77A7103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24590" y="75701"/>
            <a:ext cx="716812" cy="32186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333" b="0" i="0">
                <a:solidFill>
                  <a:schemeClr val="tx1">
                    <a:tint val="75000"/>
                  </a:schemeClr>
                </a:solidFill>
                <a:latin typeface="Public Sans Light" pitchFamily="2" charset="77"/>
              </a:defRPr>
            </a:lvl1pPr>
          </a:lstStyle>
          <a:p>
            <a:fld id="{7579C29B-A292-D840-8A38-DD585D23BC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75788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  <p:sldLayoutId id="2147483985" r:id="rId13"/>
    <p:sldLayoutId id="2147483986" r:id="rId14"/>
    <p:sldLayoutId id="2147483987" r:id="rId15"/>
    <p:sldLayoutId id="2147483988" r:id="rId16"/>
    <p:sldLayoutId id="2147483989" r:id="rId17"/>
    <p:sldLayoutId id="2147483990" r:id="rId18"/>
    <p:sldLayoutId id="2147483991" r:id="rId19"/>
    <p:sldLayoutId id="2147483992" r:id="rId20"/>
    <p:sldLayoutId id="2147483993" r:id="rId21"/>
    <p:sldLayoutId id="2147483994" r:id="rId22"/>
    <p:sldLayoutId id="2147483995" r:id="rId23"/>
    <p:sldLayoutId id="2147483996" r:id="rId24"/>
    <p:sldLayoutId id="2147483997" r:id="rId25"/>
    <p:sldLayoutId id="2147483998" r:id="rId26"/>
    <p:sldLayoutId id="2147483999" r:id="rId27"/>
    <p:sldLayoutId id="2147484000" r:id="rId28"/>
    <p:sldLayoutId id="2147484001" r:id="rId29"/>
    <p:sldLayoutId id="2147484002" r:id="rId30"/>
    <p:sldLayoutId id="2147484003" r:id="rId31"/>
    <p:sldLayoutId id="2147484004" r:id="rId32"/>
    <p:sldLayoutId id="2147484005" r:id="rId33"/>
    <p:sldLayoutId id="2147484006" r:id="rId34"/>
    <p:sldLayoutId id="2147484007" r:id="rId35"/>
    <p:sldLayoutId id="2147484008" r:id="rId36"/>
    <p:sldLayoutId id="2147484009" r:id="rId37"/>
    <p:sldLayoutId id="2147484010" r:id="rId38"/>
    <p:sldLayoutId id="2147484011" r:id="rId39"/>
    <p:sldLayoutId id="2147484012" r:id="rId40"/>
    <p:sldLayoutId id="2147484013" r:id="rId41"/>
    <p:sldLayoutId id="2147484014" r:id="rId42"/>
    <p:sldLayoutId id="2147484015" r:id="rId43"/>
    <p:sldLayoutId id="2147484016" r:id="rId44"/>
    <p:sldLayoutId id="2147484017" r:id="rId45"/>
    <p:sldLayoutId id="2147484018" r:id="rId46"/>
    <p:sldLayoutId id="2147484019" r:id="rId47"/>
    <p:sldLayoutId id="2147484020" r:id="rId48"/>
    <p:sldLayoutId id="2147484021" r:id="rId49"/>
    <p:sldLayoutId id="2147484022" r:id="rId50"/>
    <p:sldLayoutId id="2147484023" r:id="rId51"/>
    <p:sldLayoutId id="2147484024" r:id="rId52"/>
    <p:sldLayoutId id="2147484025" r:id="rId53"/>
    <p:sldLayoutId id="2147484026" r:id="rId54"/>
    <p:sldLayoutId id="2147484027" r:id="rId55"/>
    <p:sldLayoutId id="2147484028" r:id="rId56"/>
    <p:sldLayoutId id="2147484029" r:id="rId57"/>
    <p:sldLayoutId id="2147484030" r:id="rId58"/>
    <p:sldLayoutId id="2147484031" r:id="rId59"/>
    <p:sldLayoutId id="2147484032" r:id="rId60"/>
    <p:sldLayoutId id="2147484033" r:id="rId61"/>
    <p:sldLayoutId id="2147484034" r:id="rId62"/>
    <p:sldLayoutId id="2147484035" r:id="rId63"/>
    <p:sldLayoutId id="2147484036" r:id="rId64"/>
    <p:sldLayoutId id="2147484037" r:id="rId65"/>
    <p:sldLayoutId id="2147484038" r:id="rId66"/>
    <p:sldLayoutId id="2147484039" r:id="rId67"/>
    <p:sldLayoutId id="2147484040" r:id="rId68"/>
    <p:sldLayoutId id="2147484041" r:id="rId69"/>
    <p:sldLayoutId id="2147484042" r:id="rId70"/>
    <p:sldLayoutId id="2147484043" r:id="rId71"/>
    <p:sldLayoutId id="2147484044" r:id="rId72"/>
    <p:sldLayoutId id="2147484045" r:id="rId73"/>
    <p:sldLayoutId id="2147484046" r:id="rId74"/>
    <p:sldLayoutId id="2147484047" r:id="rId75"/>
    <p:sldLayoutId id="2147484048" r:id="rId76"/>
    <p:sldLayoutId id="2147484049" r:id="rId77"/>
    <p:sldLayoutId id="2147484050" r:id="rId78"/>
    <p:sldLayoutId id="2147484051" r:id="rId79"/>
    <p:sldLayoutId id="2147484052" r:id="rId80"/>
    <p:sldLayoutId id="2147484053" r:id="rId81"/>
    <p:sldLayoutId id="2147484054" r:id="rId82"/>
    <p:sldLayoutId id="2147484055" r:id="rId83"/>
    <p:sldLayoutId id="2147484056" r:id="rId84"/>
    <p:sldLayoutId id="2147484057" r:id="rId85"/>
    <p:sldLayoutId id="2147484058" r:id="rId86"/>
    <p:sldLayoutId id="2147484059" r:id="rId87"/>
    <p:sldLayoutId id="2147484060" r:id="rId88"/>
    <p:sldLayoutId id="2147484061" r:id="rId89"/>
    <p:sldLayoutId id="2147484062" r:id="rId90"/>
    <p:sldLayoutId id="2147484063" r:id="rId91"/>
    <p:sldLayoutId id="2147484064" r:id="rId92"/>
    <p:sldLayoutId id="2147484065" r:id="rId93"/>
    <p:sldLayoutId id="2147484066" r:id="rId94"/>
    <p:sldLayoutId id="2147484067" r:id="rId95"/>
    <p:sldLayoutId id="2147484068" r:id="rId96"/>
    <p:sldLayoutId id="2147484069" r:id="rId97"/>
    <p:sldLayoutId id="2147484070" r:id="rId98"/>
    <p:sldLayoutId id="2147484071" r:id="rId99"/>
    <p:sldLayoutId id="2147484072" r:id="rId100"/>
    <p:sldLayoutId id="2147484073" r:id="rId101"/>
    <p:sldLayoutId id="2147484074" r:id="rId102"/>
    <p:sldLayoutId id="2147484075" r:id="rId103"/>
    <p:sldLayoutId id="2147484076" r:id="rId104"/>
    <p:sldLayoutId id="2147484077" r:id="rId105"/>
    <p:sldLayoutId id="2147484078" r:id="rId106"/>
    <p:sldLayoutId id="2147484079" r:id="rId107"/>
    <p:sldLayoutId id="2147484080" r:id="rId108"/>
    <p:sldLayoutId id="2147484081" r:id="rId109"/>
    <p:sldLayoutId id="2147484082" r:id="rId110"/>
    <p:sldLayoutId id="2147484083" r:id="rId111"/>
    <p:sldLayoutId id="2147484084" r:id="rId112"/>
    <p:sldLayoutId id="2147484085" r:id="rId113"/>
    <p:sldLayoutId id="2147484086" r:id="rId114"/>
    <p:sldLayoutId id="2147484087" r:id="rId115"/>
    <p:sldLayoutId id="2147484088" r:id="rId116"/>
    <p:sldLayoutId id="2147484089" r:id="rId117"/>
    <p:sldLayoutId id="2147484090" r:id="rId118"/>
    <p:sldLayoutId id="2147484091" r:id="rId119"/>
    <p:sldLayoutId id="2147484092" r:id="rId120"/>
    <p:sldLayoutId id="2147484093" r:id="rId121"/>
    <p:sldLayoutId id="2147484094" r:id="rId122"/>
    <p:sldLayoutId id="2147484095" r:id="rId123"/>
    <p:sldLayoutId id="2147484096" r:id="rId124"/>
    <p:sldLayoutId id="2147484097" r:id="rId125"/>
    <p:sldLayoutId id="2147484098" r:id="rId126"/>
    <p:sldLayoutId id="2147484099" r:id="rId127"/>
    <p:sldLayoutId id="2147484100" r:id="rId128"/>
    <p:sldLayoutId id="2147484101" r:id="rId129"/>
    <p:sldLayoutId id="2147484102" r:id="rId130"/>
    <p:sldLayoutId id="2147484103" r:id="rId131"/>
    <p:sldLayoutId id="2147484104" r:id="rId132"/>
    <p:sldLayoutId id="2147484105" r:id="rId133"/>
    <p:sldLayoutId id="2147484106" r:id="rId134"/>
    <p:sldLayoutId id="2147484107" r:id="rId135"/>
    <p:sldLayoutId id="2147484108" r:id="rId136"/>
    <p:sldLayoutId id="2147484109" r:id="rId137"/>
    <p:sldLayoutId id="2147484110" r:id="rId138"/>
    <p:sldLayoutId id="2147484111" r:id="rId139"/>
    <p:sldLayoutId id="2147484112" r:id="rId140"/>
    <p:sldLayoutId id="2147484113" r:id="rId141"/>
    <p:sldLayoutId id="2147484114" r:id="rId142"/>
    <p:sldLayoutId id="2147484115" r:id="rId143"/>
    <p:sldLayoutId id="2147484116" r:id="rId144"/>
    <p:sldLayoutId id="2147484117" r:id="rId145"/>
    <p:sldLayoutId id="2147484118" r:id="rId146"/>
    <p:sldLayoutId id="2147484119" r:id="rId147"/>
    <p:sldLayoutId id="2147484120" r:id="rId148"/>
    <p:sldLayoutId id="2147484121" r:id="rId149"/>
    <p:sldLayoutId id="2147484122" r:id="rId150"/>
    <p:sldLayoutId id="2147484123" r:id="rId151"/>
    <p:sldLayoutId id="2147484124" r:id="rId152"/>
    <p:sldLayoutId id="2147484125" r:id="rId153"/>
    <p:sldLayoutId id="2147484126" r:id="rId154"/>
    <p:sldLayoutId id="2147484127" r:id="rId155"/>
    <p:sldLayoutId id="2147484128" r:id="rId156"/>
    <p:sldLayoutId id="2147484129" r:id="rId157"/>
    <p:sldLayoutId id="2147484130" r:id="rId158"/>
    <p:sldLayoutId id="2147484131" r:id="rId159"/>
    <p:sldLayoutId id="2147484132" r:id="rId160"/>
    <p:sldLayoutId id="2147484133" r:id="rId161"/>
    <p:sldLayoutId id="2147484134" r:id="rId162"/>
    <p:sldLayoutId id="2147484135" r:id="rId163"/>
    <p:sldLayoutId id="2147484136" r:id="rId164"/>
    <p:sldLayoutId id="2147484137" r:id="rId165"/>
    <p:sldLayoutId id="2147484138" r:id="rId166"/>
    <p:sldLayoutId id="2147484139" r:id="rId167"/>
    <p:sldLayoutId id="2147484140" r:id="rId168"/>
    <p:sldLayoutId id="2147484141" r:id="rId169"/>
    <p:sldLayoutId id="2147484142" r:id="rId170"/>
    <p:sldLayoutId id="2147484143" r:id="rId17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200" b="0" i="0" u="none" strike="noStrike" cap="none">
          <a:solidFill>
            <a:schemeClr val="tx1"/>
          </a:solidFill>
          <a:latin typeface="Montserrat" pitchFamily="2" charset="77"/>
          <a:ea typeface="Montserrat" pitchFamily="2" charset="77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0" marR="0" lvl="0" indent="0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Tx/>
        <a:buNone/>
        <a:tabLst/>
        <a:defRPr sz="1867" b="0" i="0" u="none" strike="noStrike" cap="none">
          <a:solidFill>
            <a:schemeClr val="tx1"/>
          </a:solidFill>
          <a:latin typeface="Arial"/>
          <a:ea typeface="Arial"/>
          <a:cs typeface="Arial"/>
          <a:sym typeface="Arial"/>
        </a:defRPr>
      </a:lvl1pPr>
      <a:lvl2pPr marL="247644" marR="0" lvl="1" indent="-247644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 panose="020B0604020202020204" pitchFamily="34" charset="0"/>
        <a:buChar char="•"/>
        <a:tabLst/>
        <a:defRPr sz="1867" b="0" i="0" u="none" strike="noStrike" cap="none">
          <a:solidFill>
            <a:schemeClr val="tx1"/>
          </a:solidFill>
          <a:latin typeface="Arial"/>
          <a:ea typeface="Arial"/>
          <a:cs typeface="Arial"/>
          <a:sym typeface="Arial"/>
        </a:defRPr>
      </a:lvl2pPr>
      <a:lvl3pPr marL="247644" marR="0" lvl="2" indent="-24764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tabLst/>
        <a:defRPr sz="1867" b="0" i="0" u="none" strike="noStrike" cap="none">
          <a:solidFill>
            <a:schemeClr val="tx1"/>
          </a:solidFill>
          <a:latin typeface="Arial"/>
          <a:ea typeface="Arial"/>
          <a:cs typeface="Arial"/>
          <a:sym typeface="Arial"/>
        </a:defRPr>
      </a:lvl3pPr>
      <a:lvl4pPr marL="247644" marR="0" lvl="3" indent="-24764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tabLst/>
        <a:defRPr sz="1867" b="0" i="0" u="none" strike="noStrike" cap="none">
          <a:solidFill>
            <a:schemeClr val="tx1"/>
          </a:solidFill>
          <a:latin typeface="Arial"/>
          <a:ea typeface="Arial"/>
          <a:cs typeface="Arial"/>
          <a:sym typeface="Arial"/>
        </a:defRPr>
      </a:lvl4pPr>
      <a:lvl5pPr marL="247644" marR="0" lvl="4" indent="-24764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tabLst/>
        <a:defRPr sz="1867" b="0" i="0" u="none" strike="noStrike" cap="none">
          <a:solidFill>
            <a:schemeClr val="tx1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3">
          <p15:clr>
            <a:srgbClr val="F26B43"/>
          </p15:clr>
        </p15:guide>
        <p15:guide id="2" pos="5579">
          <p15:clr>
            <a:srgbClr val="F26B43"/>
          </p15:clr>
        </p15:guide>
        <p15:guide id="3" pos="184">
          <p15:clr>
            <a:srgbClr val="F26B43"/>
          </p15:clr>
        </p15:guide>
        <p15:guide id="4" orient="horz" pos="51">
          <p15:clr>
            <a:srgbClr val="F26B43"/>
          </p15:clr>
        </p15:guide>
        <p15:guide id="5" orient="horz" pos="581">
          <p15:clr>
            <a:srgbClr val="F26B43"/>
          </p15:clr>
        </p15:guide>
        <p15:guide id="6" pos="2154">
          <p15:clr>
            <a:srgbClr val="F26B43"/>
          </p15:clr>
        </p15:guide>
        <p15:guide id="7" pos="2332">
          <p15:clr>
            <a:srgbClr val="F26B43"/>
          </p15:clr>
        </p15:guide>
        <p15:guide id="8" orient="horz" pos="3055">
          <p15:clr>
            <a:srgbClr val="F26B43"/>
          </p15:clr>
        </p15:guide>
        <p15:guide id="9" orient="horz" pos="2871">
          <p15:clr>
            <a:srgbClr val="F26B43"/>
          </p15:clr>
        </p15:guide>
        <p15:guide id="10" pos="369">
          <p15:clr>
            <a:srgbClr val="F26B43"/>
          </p15:clr>
        </p15:guide>
        <p15:guide id="11" pos="539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216B73-380B-5F44-FA1A-6D7065439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50F1072-FE7B-3772-3794-7662A57AC84F}"/>
              </a:ext>
            </a:extLst>
          </p:cNvPr>
          <p:cNvSpPr/>
          <p:nvPr/>
        </p:nvSpPr>
        <p:spPr>
          <a:xfrm>
            <a:off x="347529" y="500642"/>
            <a:ext cx="5621706" cy="2538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1" name="Picture Placeholder 10" descr="Laptop and documents on desk">
            <a:extLst>
              <a:ext uri="{FF2B5EF4-FFF2-40B4-BE49-F238E27FC236}">
                <a16:creationId xmlns:a16="http://schemas.microsoft.com/office/drawing/2014/main" id="{0682F6F4-F1AD-FE7D-9B9E-99FE905500E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7484" b="7484"/>
          <a:stretch/>
        </p:blipFill>
        <p:spPr>
          <a:xfrm>
            <a:off x="0" y="5128183"/>
            <a:ext cx="3048000" cy="1729819"/>
          </a:xfrm>
        </p:spPr>
      </p:pic>
      <p:pic>
        <p:nvPicPr>
          <p:cNvPr id="9" name="Picture Placeholder 8" descr="Curved building">
            <a:extLst>
              <a:ext uri="{FF2B5EF4-FFF2-40B4-BE49-F238E27FC236}">
                <a16:creationId xmlns:a16="http://schemas.microsoft.com/office/drawing/2014/main" id="{D9A39AE2-1DC3-6593-C000-C0D17127C25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t="7436" b="7436"/>
          <a:stretch/>
        </p:blipFill>
        <p:spPr>
          <a:xfrm>
            <a:off x="3048000" y="3398362"/>
            <a:ext cx="3048001" cy="1729820"/>
          </a:xfr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62634-5FAC-E9F3-F0F6-81013079C780}"/>
              </a:ext>
            </a:extLst>
          </p:cNvPr>
          <p:cNvSpPr>
            <a:spLocks noGrp="1"/>
          </p:cNvSpPr>
          <p:nvPr/>
        </p:nvSpPr>
        <p:spPr>
          <a:xfrm>
            <a:off x="6527799" y="3275108"/>
            <a:ext cx="4240286" cy="1853612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4800" b="0" i="0" u="none" strike="noStrike" cap="none">
                <a:solidFill>
                  <a:schemeClr val="bg1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Medium"/>
              <a:cs typeface="Arial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8A125D-63BC-8921-79BF-876442D916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1816" y="5732047"/>
            <a:ext cx="1570463" cy="5220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C8645A-6479-180B-D779-311BAEA96D9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biLevel thresh="25000"/>
            <a:alphaModFix amt="20000"/>
          </a:blip>
          <a:srcRect l="24782" r="24966"/>
          <a:stretch/>
        </p:blipFill>
        <p:spPr>
          <a:xfrm rot="10800000">
            <a:off x="0" y="3678410"/>
            <a:ext cx="3047999" cy="1863746"/>
          </a:xfrm>
          <a:prstGeom prst="rect">
            <a:avLst/>
          </a:prstGeom>
        </p:spPr>
      </p:pic>
      <p:sp>
        <p:nvSpPr>
          <p:cNvPr id="10" name="Text Placeholder 22">
            <a:extLst>
              <a:ext uri="{FF2B5EF4-FFF2-40B4-BE49-F238E27FC236}">
                <a16:creationId xmlns:a16="http://schemas.microsoft.com/office/drawing/2014/main" id="{8009380B-6DEF-4A04-C1CC-6BC49DAA9822}"/>
              </a:ext>
            </a:extLst>
          </p:cNvPr>
          <p:cNvSpPr txBox="1">
            <a:spLocks/>
          </p:cNvSpPr>
          <p:nvPr/>
        </p:nvSpPr>
        <p:spPr>
          <a:xfrm>
            <a:off x="6528399" y="5542698"/>
            <a:ext cx="3468360" cy="306387"/>
          </a:xfrm>
          <a:ln>
            <a:solidFill>
              <a:schemeClr val="bg2"/>
            </a:solidFill>
          </a:ln>
        </p:spPr>
        <p:txBody>
          <a:bodyPr lIns="91440" tIns="45720" rIns="91440" bIns="4572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47644" marR="0" lvl="1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47644" marR="0" lvl="2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7644" marR="0" lvl="3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7644" marR="0" lvl="4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1978"/>
              </a:buClr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6E13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Picture 2" descr="A blue and orange text on a black background&#10;&#10;AI-generated content may be incorrect.">
            <a:extLst>
              <a:ext uri="{FF2B5EF4-FFF2-40B4-BE49-F238E27FC236}">
                <a16:creationId xmlns:a16="http://schemas.microsoft.com/office/drawing/2014/main" id="{D73E6912-D351-8F89-5EEF-36B80607F2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737" y="763343"/>
            <a:ext cx="5724525" cy="2009775"/>
          </a:xfrm>
          <a:prstGeom prst="rect">
            <a:avLst/>
          </a:prstGeom>
        </p:spPr>
      </p:pic>
      <p:sp>
        <p:nvSpPr>
          <p:cNvPr id="4" name="Title 10">
            <a:extLst>
              <a:ext uri="{FF2B5EF4-FFF2-40B4-BE49-F238E27FC236}">
                <a16:creationId xmlns:a16="http://schemas.microsoft.com/office/drawing/2014/main" id="{0AF5BF45-0CA9-3A57-5003-72B3D22EC98F}"/>
              </a:ext>
            </a:extLst>
          </p:cNvPr>
          <p:cNvSpPr>
            <a:spLocks noGrp="1"/>
          </p:cNvSpPr>
          <p:nvPr/>
        </p:nvSpPr>
        <p:spPr>
          <a:xfrm>
            <a:off x="6903184" y="1905551"/>
            <a:ext cx="4497048" cy="2985622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4800" b="0" i="0" u="none" strike="noStrike" cap="none">
                <a:solidFill>
                  <a:schemeClr val="bg1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 pitchFamily="2" charset="77"/>
                <a:cs typeface="Arial"/>
                <a:sym typeface="Arial"/>
              </a:rPr>
              <a:t>Euna Grants Recipient Training</a:t>
            </a:r>
          </a:p>
        </p:txBody>
      </p:sp>
    </p:spTree>
    <p:extLst>
      <p:ext uri="{BB962C8B-B14F-4D97-AF65-F5344CB8AC3E}">
        <p14:creationId xmlns:p14="http://schemas.microsoft.com/office/powerpoint/2010/main" val="4277209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7D58F-4B1F-AEE1-CF44-DBF2E2DF2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21DB93-7059-DF1E-20D2-DB690044C8F1}"/>
              </a:ext>
            </a:extLst>
          </p:cNvPr>
          <p:cNvSpPr txBox="1"/>
          <p:nvPr/>
        </p:nvSpPr>
        <p:spPr>
          <a:xfrm>
            <a:off x="478364" y="1423368"/>
            <a:ext cx="929657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Welcome &amp; Introductions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Getting Started with Euna Grants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Euna Grants Navigation &amp; Account Overview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Accessing Grant &amp; Updating Budget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Tasks to Complete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Expense Entry &amp; Payment Request Submission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Performance Achievement &amp; Performance Reporting Period Submission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Amendment Request Submission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Available Reporting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Support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1484784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522A9-8FF8-B070-8305-F642E8F1D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3B4AA-8D1D-F3BD-CD36-B7E592482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Supported Browsers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E7FF9404-841F-6300-A894-34A5464CE17D}"/>
              </a:ext>
            </a:extLst>
          </p:cNvPr>
          <p:cNvSpPr txBox="1">
            <a:spLocks/>
          </p:cNvSpPr>
          <p:nvPr/>
        </p:nvSpPr>
        <p:spPr>
          <a:xfrm>
            <a:off x="747713" y="1570038"/>
            <a:ext cx="9416195" cy="4778375"/>
          </a:xfrm>
          <a:prstGeom prst="rect">
            <a:avLst/>
          </a:prstGeom>
        </p:spPr>
        <p:txBody>
          <a:bodyPr lIns="91440" tIns="45720" rIns="91440" bIns="45720"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47644" marR="0" lvl="1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47644" marR="0" lvl="2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7644" marR="0" lvl="3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7644" marR="0" lvl="4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kern="0" dirty="0">
                <a:latin typeface="Poppins"/>
              </a:rPr>
              <a:t>Google Chrome (current supported releases)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kern="0" dirty="0">
              <a:latin typeface="Poppi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kern="0" dirty="0">
                <a:latin typeface="Poppins"/>
              </a:rPr>
              <a:t>Mozilla Firefox (current supported releases)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kern="0" dirty="0">
              <a:latin typeface="Poppi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kern="0" dirty="0">
                <a:latin typeface="Poppins"/>
              </a:rPr>
              <a:t>Microsoft Edge (current supported releases)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kern="0" dirty="0">
              <a:latin typeface="Poppi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kern="0" dirty="0">
                <a:latin typeface="Poppins"/>
              </a:rPr>
              <a:t>Apple Safari 10+</a:t>
            </a:r>
          </a:p>
          <a:p>
            <a:endParaRPr lang="en-US" kern="0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kern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01D6AA-748E-B7FB-E195-FE3D02EABCFF}"/>
              </a:ext>
            </a:extLst>
          </p:cNvPr>
          <p:cNvSpPr/>
          <p:nvPr/>
        </p:nvSpPr>
        <p:spPr>
          <a:xfrm>
            <a:off x="963251" y="6058631"/>
            <a:ext cx="10700425" cy="579564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For the best experience we encourage the use of Google Chrome</a:t>
            </a:r>
          </a:p>
        </p:txBody>
      </p:sp>
    </p:spTree>
    <p:extLst>
      <p:ext uri="{BB962C8B-B14F-4D97-AF65-F5344CB8AC3E}">
        <p14:creationId xmlns:p14="http://schemas.microsoft.com/office/powerpoint/2010/main" val="788726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E6169-1DE5-6079-09E1-6A2B73BF1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62064-9827-6CC9-BF8F-106BFE00D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Award Activation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045281-1664-17A2-EE2E-3640EEB91E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E3B056-04AE-0386-827E-D16F1DB86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6303" y="1565087"/>
            <a:ext cx="5806943" cy="3909399"/>
          </a:xfrm>
          <a:prstGeom prst="rect">
            <a:avLst/>
          </a:prstGeom>
          <a:ln>
            <a:solidFill>
              <a:srgbClr val="281978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0676E8D-825C-D7F6-C1C6-68CA91586022}"/>
              </a:ext>
            </a:extLst>
          </p:cNvPr>
          <p:cNvSpPr txBox="1"/>
          <p:nvPr/>
        </p:nvSpPr>
        <p:spPr>
          <a:xfrm>
            <a:off x="9452053" y="1784736"/>
            <a:ext cx="2201683" cy="147732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Account owner will use this link to set-up log-in and can add additional users.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6627523-E145-9370-4B44-63A148D179F6}"/>
              </a:ext>
            </a:extLst>
          </p:cNvPr>
          <p:cNvCxnSpPr>
            <a:cxnSpLocks/>
          </p:cNvCxnSpPr>
          <p:nvPr/>
        </p:nvCxnSpPr>
        <p:spPr>
          <a:xfrm flipH="1">
            <a:off x="5623560" y="2023353"/>
            <a:ext cx="3818476" cy="1753119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FB58F01A-3A0E-48B2-FB2D-F49CE5B161AC}"/>
              </a:ext>
            </a:extLst>
          </p:cNvPr>
          <p:cNvSpPr/>
          <p:nvPr/>
        </p:nvSpPr>
        <p:spPr>
          <a:xfrm>
            <a:off x="3419856" y="3699891"/>
            <a:ext cx="2276856" cy="238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https://www.gotomygrants.com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A01AF2-B4E9-C890-0CAE-8E6E9D537CA3}"/>
              </a:ext>
            </a:extLst>
          </p:cNvPr>
          <p:cNvSpPr/>
          <p:nvPr/>
        </p:nvSpPr>
        <p:spPr>
          <a:xfrm>
            <a:off x="889303" y="5615315"/>
            <a:ext cx="10700425" cy="579564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Award activation emails will be sent in the coming days</a:t>
            </a:r>
          </a:p>
        </p:txBody>
      </p:sp>
    </p:spTree>
    <p:extLst>
      <p:ext uri="{BB962C8B-B14F-4D97-AF65-F5344CB8AC3E}">
        <p14:creationId xmlns:p14="http://schemas.microsoft.com/office/powerpoint/2010/main" val="1144187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922F919-F76F-BE67-7929-25A3C1B52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Product Review</a:t>
            </a:r>
          </a:p>
        </p:txBody>
      </p:sp>
    </p:spTree>
    <p:extLst>
      <p:ext uri="{BB962C8B-B14F-4D97-AF65-F5344CB8AC3E}">
        <p14:creationId xmlns:p14="http://schemas.microsoft.com/office/powerpoint/2010/main" val="2288440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5B1C0-229D-CC67-3642-D5EE47C30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78157-515B-BE89-C955-E9279DF07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Required Actions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0594E880-7573-D6FE-7AB8-9145E2221446}"/>
              </a:ext>
            </a:extLst>
          </p:cNvPr>
          <p:cNvSpPr txBox="1">
            <a:spLocks/>
          </p:cNvSpPr>
          <p:nvPr/>
        </p:nvSpPr>
        <p:spPr>
          <a:xfrm>
            <a:off x="747713" y="1570038"/>
            <a:ext cx="9416195" cy="477837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47644" marR="0" lvl="1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47644" marR="0" lvl="2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7644" marR="0" lvl="3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7644" marR="0" lvl="4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kern="0" dirty="0"/>
              <a:t>Administration: Log-in to Euna Grants &amp; add relevant user to your account and invite them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kern="0" dirty="0"/>
              <a:t>Grant Management: Update the Recipient Manager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kern="0" dirty="0"/>
              <a:t>Activity: Enter Expenses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kern="0" dirty="0"/>
              <a:t>Post Award Management: Submit Payment Request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kern="0" dirty="0"/>
              <a:t>Activity: Mark Budget Reporting Period Task as Complete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kern="0" dirty="0"/>
              <a:t>Activity: Enter Performance Achievements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kern="0" dirty="0"/>
              <a:t>Post Award Management: Close Performance Reporting Period</a:t>
            </a:r>
          </a:p>
          <a:p>
            <a:pPr>
              <a:buFont typeface="Wingdings" panose="05000000000000000000" pitchFamily="2" charset="2"/>
              <a:buChar char="q"/>
            </a:pPr>
            <a:endParaRPr lang="en-US" kern="0" dirty="0"/>
          </a:p>
          <a:p>
            <a:r>
              <a:rPr lang="en-US" b="1" kern="0" dirty="0"/>
              <a:t>As Needed: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kern="0" dirty="0"/>
              <a:t>Sync calendar with Euna Grants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kern="0" dirty="0"/>
              <a:t>Review available reports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kern="0" dirty="0"/>
              <a:t>Register on the Euna Grants Support Site</a:t>
            </a:r>
          </a:p>
        </p:txBody>
      </p:sp>
    </p:spTree>
    <p:extLst>
      <p:ext uri="{BB962C8B-B14F-4D97-AF65-F5344CB8AC3E}">
        <p14:creationId xmlns:p14="http://schemas.microsoft.com/office/powerpoint/2010/main" val="2122066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EA67A-CC6C-222F-246D-F9582FD34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03F3CEA-62B1-866E-88E7-6C241F9DC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</a:t>
            </a:r>
          </a:p>
        </p:txBody>
      </p:sp>
    </p:spTree>
    <p:extLst>
      <p:ext uri="{BB962C8B-B14F-4D97-AF65-F5344CB8AC3E}">
        <p14:creationId xmlns:p14="http://schemas.microsoft.com/office/powerpoint/2010/main" val="3746130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61154-FAC1-3967-4DAF-6DBCCD0B4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11B2D-3034-C8A0-1392-EB42C864C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Euna Grants Support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26308B18-4C55-D5F2-375A-60BDE4422567}"/>
              </a:ext>
            </a:extLst>
          </p:cNvPr>
          <p:cNvSpPr txBox="1">
            <a:spLocks/>
          </p:cNvSpPr>
          <p:nvPr/>
        </p:nvSpPr>
        <p:spPr>
          <a:xfrm>
            <a:off x="747713" y="1570038"/>
            <a:ext cx="9416195" cy="4778375"/>
          </a:xfrm>
          <a:prstGeom prst="rect">
            <a:avLst/>
          </a:prstGeom>
        </p:spPr>
        <p:txBody>
          <a:bodyPr lIns="91440" tIns="45720" rIns="91440" bIns="45720"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47644" marR="0" lvl="1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47644" marR="0" lvl="2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7644" marR="0" lvl="3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7644" marR="0" lvl="4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b="1" kern="0" dirty="0">
                <a:latin typeface="Poppins"/>
                <a:ea typeface="+mj-ea"/>
              </a:rPr>
              <a:t>Submit a support ticket:</a:t>
            </a:r>
          </a:p>
          <a:p>
            <a:r>
              <a:rPr lang="en-US" kern="0" dirty="0">
                <a:latin typeface="Poppins"/>
              </a:rPr>
              <a:t>support@amplifund.zendesk.com</a:t>
            </a:r>
          </a:p>
          <a:p>
            <a:endParaRPr lang="en-US" kern="0" dirty="0"/>
          </a:p>
          <a:p>
            <a:r>
              <a:rPr lang="en-US" sz="2400" b="1" kern="0" dirty="0">
                <a:latin typeface="Poppins"/>
                <a:ea typeface="+mj-ea"/>
              </a:rPr>
              <a:t>Visit the support portal:</a:t>
            </a:r>
          </a:p>
          <a:p>
            <a:r>
              <a:rPr lang="en-US" kern="0" dirty="0">
                <a:latin typeface="Poppins"/>
              </a:rPr>
              <a:t>https://amplifund.zendesk.com</a:t>
            </a:r>
          </a:p>
          <a:p>
            <a:endParaRPr lang="en-US" kern="0" dirty="0"/>
          </a:p>
          <a:p>
            <a:r>
              <a:rPr lang="en-US" sz="2400" b="1" kern="0" dirty="0">
                <a:latin typeface="Poppins"/>
                <a:ea typeface="+mj-ea"/>
              </a:rPr>
              <a:t>Supported Browsers:</a:t>
            </a:r>
          </a:p>
          <a:p>
            <a:r>
              <a:rPr lang="en-US" kern="0" dirty="0">
                <a:latin typeface="Poppins"/>
              </a:rPr>
              <a:t>Google Chrome (current supported releases)</a:t>
            </a:r>
          </a:p>
          <a:p>
            <a:r>
              <a:rPr lang="en-US" kern="0" dirty="0">
                <a:latin typeface="Poppins"/>
              </a:rPr>
              <a:t>Mozilla Firefox (current supported releases)</a:t>
            </a:r>
          </a:p>
          <a:p>
            <a:r>
              <a:rPr lang="en-US" kern="0" dirty="0">
                <a:latin typeface="Poppins"/>
              </a:rPr>
              <a:t>Microsoft Edge (current supported releases)</a:t>
            </a:r>
          </a:p>
          <a:p>
            <a:r>
              <a:rPr lang="en-US" kern="0" dirty="0">
                <a:latin typeface="Poppins"/>
              </a:rPr>
              <a:t>Apple Safari 10+</a:t>
            </a:r>
          </a:p>
          <a:p>
            <a:endParaRPr lang="en-US" kern="0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3526288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715F4-896E-026B-55B6-CC64AEA78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38C99-1101-CBDF-F99E-09003C41D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Euna Grants Support Site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535D7052-B29F-9292-6AE8-9D50371806E3}"/>
              </a:ext>
            </a:extLst>
          </p:cNvPr>
          <p:cNvSpPr txBox="1">
            <a:spLocks/>
          </p:cNvSpPr>
          <p:nvPr/>
        </p:nvSpPr>
        <p:spPr>
          <a:xfrm>
            <a:off x="747713" y="1570038"/>
            <a:ext cx="5928295" cy="477837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47644" marR="0" lvl="1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47644" marR="0" lvl="2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7644" marR="0" lvl="3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7644" marR="0" lvl="4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+mj-lt"/>
              <a:buAutoNum type="arabicPeriod"/>
            </a:pPr>
            <a:r>
              <a:rPr lang="en-US" kern="0"/>
              <a:t>Go to https://amplifund.zendesk.com</a:t>
            </a:r>
          </a:p>
          <a:p>
            <a:pPr marL="342900" indent="-342900">
              <a:buFont typeface="+mj-lt"/>
              <a:buAutoNum type="arabicPeriod"/>
            </a:pPr>
            <a:r>
              <a:rPr lang="en-US" kern="0"/>
              <a:t>Click the </a:t>
            </a:r>
            <a:r>
              <a:rPr lang="en-US" b="1" kern="0"/>
              <a:t>Sign up</a:t>
            </a:r>
            <a:r>
              <a:rPr lang="en-US" kern="0"/>
              <a:t> link</a:t>
            </a:r>
          </a:p>
          <a:p>
            <a:pPr marL="342900" indent="-342900">
              <a:buFont typeface="+mj-lt"/>
              <a:buAutoNum type="arabicPeriod"/>
            </a:pPr>
            <a:r>
              <a:rPr lang="en-US" kern="0"/>
              <a:t>Enter your </a:t>
            </a:r>
            <a:r>
              <a:rPr lang="en-US" b="1" kern="0"/>
              <a:t>full name</a:t>
            </a:r>
            <a:endParaRPr lang="en-US" kern="0"/>
          </a:p>
          <a:p>
            <a:pPr marL="342900" indent="-342900">
              <a:buFont typeface="+mj-lt"/>
              <a:buAutoNum type="arabicPeriod"/>
            </a:pPr>
            <a:r>
              <a:rPr lang="en-US" kern="0"/>
              <a:t>Enter your </a:t>
            </a:r>
            <a:r>
              <a:rPr lang="en-US" b="1" kern="0"/>
              <a:t>email address</a:t>
            </a:r>
            <a:endParaRPr lang="en-US" kern="0"/>
          </a:p>
          <a:p>
            <a:pPr marL="342900" indent="-342900">
              <a:buFont typeface="+mj-lt"/>
              <a:buAutoNum type="arabicPeriod"/>
            </a:pPr>
            <a:r>
              <a:rPr lang="en-US" kern="0"/>
              <a:t>Complete the </a:t>
            </a:r>
            <a:r>
              <a:rPr lang="en-US" b="1" kern="0"/>
              <a:t>I’m not a robot</a:t>
            </a:r>
            <a:r>
              <a:rPr lang="en-US" kern="0"/>
              <a:t> check</a:t>
            </a:r>
          </a:p>
          <a:p>
            <a:pPr marL="342900" indent="-342900">
              <a:buFont typeface="+mj-lt"/>
              <a:buAutoNum type="arabicPeriod"/>
            </a:pPr>
            <a:r>
              <a:rPr lang="en-US" kern="0"/>
              <a:t>Click the </a:t>
            </a:r>
            <a:r>
              <a:rPr lang="en-US" b="1" kern="0"/>
              <a:t>Sign up</a:t>
            </a:r>
            <a:r>
              <a:rPr lang="en-US" kern="0"/>
              <a:t> button</a:t>
            </a:r>
          </a:p>
          <a:p>
            <a:pPr marL="342900" indent="-342900">
              <a:buFont typeface="+mj-lt"/>
              <a:buAutoNum type="arabicPeriod"/>
            </a:pPr>
            <a:r>
              <a:rPr lang="en-US" kern="0"/>
              <a:t>A welcome email from support@zendesk.com will be sent to you via email</a:t>
            </a:r>
          </a:p>
          <a:p>
            <a:pPr marL="342900" indent="-342900">
              <a:buFont typeface="+mj-lt"/>
              <a:buAutoNum type="arabicPeriod"/>
            </a:pPr>
            <a:r>
              <a:rPr lang="en-US" kern="0"/>
              <a:t>Click the link to set your password</a:t>
            </a:r>
          </a:p>
          <a:p>
            <a:pPr marL="342900" indent="-342900">
              <a:buFont typeface="+mj-lt"/>
              <a:buAutoNum type="arabicPeriod"/>
            </a:pPr>
            <a:endParaRPr lang="en-US" kern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C2B6C6-884F-8A08-D552-9095FA5A8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6484" y="576864"/>
            <a:ext cx="3551230" cy="35314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7E9F17-38A5-7A80-25D7-A9D074452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040" y="4320808"/>
            <a:ext cx="6929204" cy="2353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277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0E372-8603-E03D-3722-B2D4190A4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7F526-D5DD-4588-782F-C3969DEA7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5" y="576864"/>
            <a:ext cx="3682155" cy="379413"/>
          </a:xfrm>
        </p:spPr>
        <p:txBody>
          <a:bodyPr>
            <a:normAutofit fontScale="90000"/>
          </a:bodyPr>
          <a:lstStyle/>
          <a:p>
            <a:r>
              <a:rPr lang="en-US" dirty="0"/>
              <a:t>Welcome to Euna Grants Support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29E7DE-11EB-EDE2-0B93-DE819E150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6552" y="235093"/>
            <a:ext cx="5091159" cy="6387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78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3E195-D479-7621-BEA5-7B8FC0465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1F55325-6439-DFCF-DC73-F635CAAA2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768452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ED31679-CDDB-4368-B789-97D2794182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Support Slides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5D4DDE7-4F6F-510C-121A-26BDC76E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387421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59D81-0573-5B44-5FE0-570D8A4B3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8B22C4E-2458-A773-5A5A-F8FC97297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24" y="1063724"/>
            <a:ext cx="10735068" cy="5081788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FDB0EA-6FC2-55BE-FE4E-0FB35EE4F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Navigating Euna Grants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4DB64-FE76-3AFC-4DA1-323140D419AF}"/>
              </a:ext>
            </a:extLst>
          </p:cNvPr>
          <p:cNvSpPr txBox="1">
            <a:spLocks/>
          </p:cNvSpPr>
          <p:nvPr/>
        </p:nvSpPr>
        <p:spPr>
          <a:xfrm>
            <a:off x="7513757" y="3156985"/>
            <a:ext cx="2991525" cy="329535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47644" marR="0" lvl="1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47644" marR="0" lvl="2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7644" marR="0" lvl="3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7644" marR="0" lvl="4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+mj-lt"/>
              <a:buAutoNum type="arabicPeriod"/>
            </a:pPr>
            <a:r>
              <a:rPr lang="en-US" sz="1600" kern="0" dirty="0"/>
              <a:t>Left Navigation -shows on every page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kern="0" dirty="0"/>
              <a:t>User Navigation –includes account information, change password, message center, support, terms and conditions, applicant portal, and logout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kern="0" dirty="0"/>
              <a:t>Options Toolbar –displays icons to perform functions available on the current page, icons vary based on page</a:t>
            </a:r>
          </a:p>
          <a:p>
            <a:endParaRPr lang="en-US" kern="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7E322B1-CC25-91FF-B6CF-9B7C58FF6EB3}"/>
              </a:ext>
            </a:extLst>
          </p:cNvPr>
          <p:cNvSpPr/>
          <p:nvPr/>
        </p:nvSpPr>
        <p:spPr>
          <a:xfrm>
            <a:off x="619675" y="1443649"/>
            <a:ext cx="1392005" cy="18390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38CE9F3-912A-FCE8-B8B6-3F9527AE14F0}"/>
              </a:ext>
            </a:extLst>
          </p:cNvPr>
          <p:cNvSpPr/>
          <p:nvPr/>
        </p:nvSpPr>
        <p:spPr>
          <a:xfrm>
            <a:off x="10662608" y="1063724"/>
            <a:ext cx="703384" cy="23406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5400280-3867-F8ED-C6E7-71345EA4FDDC}"/>
              </a:ext>
            </a:extLst>
          </p:cNvPr>
          <p:cNvSpPr/>
          <p:nvPr/>
        </p:nvSpPr>
        <p:spPr>
          <a:xfrm>
            <a:off x="10739980" y="1306489"/>
            <a:ext cx="548640" cy="27432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8E54A82B-80DA-CE4F-BA3C-EB5772E368B8}"/>
              </a:ext>
            </a:extLst>
          </p:cNvPr>
          <p:cNvSpPr/>
          <p:nvPr/>
        </p:nvSpPr>
        <p:spPr>
          <a:xfrm>
            <a:off x="79790" y="2007915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7219909E-8C5C-8D6D-48E6-334513E4CC15}"/>
              </a:ext>
            </a:extLst>
          </p:cNvPr>
          <p:cNvSpPr/>
          <p:nvPr/>
        </p:nvSpPr>
        <p:spPr>
          <a:xfrm>
            <a:off x="10610365" y="552801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9C74BB5C-3853-01A3-4BC8-7BA8086AF453}"/>
              </a:ext>
            </a:extLst>
          </p:cNvPr>
          <p:cNvSpPr/>
          <p:nvPr/>
        </p:nvSpPr>
        <p:spPr>
          <a:xfrm>
            <a:off x="11418245" y="1297785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891863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6F024-F37D-B739-40F5-62D2E3BA5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0BEB72-28D8-3EB4-C21C-E8379BD2D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Users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8DDCE8-2933-C713-0A8F-7987CFA1E9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533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AA627-D187-82D4-0BFD-9BF569A7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AC6A3-B368-0DC0-AD67-73A40694C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Additional Users</a:t>
            </a: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41DDA997-A273-712E-BA6D-0D68E3AE475A}"/>
              </a:ext>
            </a:extLst>
          </p:cNvPr>
          <p:cNvSpPr txBox="1">
            <a:spLocks/>
          </p:cNvSpPr>
          <p:nvPr/>
        </p:nvSpPr>
        <p:spPr>
          <a:xfrm>
            <a:off x="5707790" y="425016"/>
            <a:ext cx="6112337" cy="226966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47644" marR="0" lvl="1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47644" marR="0" lvl="2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7644" marR="0" lvl="3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7644" marR="0" lvl="4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lang="en-US" kern="0" dirty="0"/>
              <a:t>Open Administration &gt; System Security &gt; Users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lang="en-US" kern="0" dirty="0"/>
              <a:t>Click the + icon in the top right hand corner to create a User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lang="en-US" kern="0" dirty="0"/>
              <a:t>Enter user preferences &amp; information</a:t>
            </a:r>
          </a:p>
          <a:p>
            <a:pPr marL="742950" lvl="1" indent="-342900">
              <a:lnSpc>
                <a:spcPct val="120000"/>
              </a:lnSpc>
            </a:pPr>
            <a:r>
              <a:rPr lang="en-US" kern="0" dirty="0"/>
              <a:t>Select the User’s Email Preference</a:t>
            </a:r>
          </a:p>
          <a:p>
            <a:pPr marL="742950" lvl="1" indent="-342900">
              <a:lnSpc>
                <a:spcPct val="120000"/>
              </a:lnSpc>
            </a:pPr>
            <a:r>
              <a:rPr lang="en-US" kern="0" dirty="0"/>
              <a:t>User role</a:t>
            </a:r>
          </a:p>
          <a:p>
            <a:pPr marL="742950" lvl="1" indent="-342900">
              <a:lnSpc>
                <a:spcPct val="120000"/>
              </a:lnSpc>
            </a:pPr>
            <a:r>
              <a:rPr lang="en-US" kern="0" dirty="0"/>
              <a:t>User’s First Name, Last Name, and E-Mail Address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lang="en-US" kern="0" dirty="0"/>
              <a:t>Click the ‘Create’ button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endParaRPr lang="en-US" kern="0" dirty="0">
              <a:latin typeface="Poppins Light" panose="02000000000000000000" pitchFamily="2" charset="0"/>
              <a:cs typeface="Poppins Light" panose="02000000000000000000" pitchFamily="2" charset="0"/>
            </a:endParaRPr>
          </a:p>
          <a:p>
            <a:pPr>
              <a:lnSpc>
                <a:spcPct val="120000"/>
              </a:lnSpc>
            </a:pPr>
            <a:endParaRPr lang="en-US" kern="0" dirty="0">
              <a:latin typeface="Poppins Light" panose="02000000000000000000" pitchFamily="2" charset="0"/>
              <a:cs typeface="Poppins Light" panose="02000000000000000000" pitchFamily="2" charset="0"/>
            </a:endParaRPr>
          </a:p>
          <a:p>
            <a:endParaRPr lang="en-US" kern="0" dirty="0">
              <a:latin typeface="Poppins Light" panose="02000000000000000000" pitchFamily="2" charset="0"/>
              <a:cs typeface="Poppins Light" panose="02000000000000000000" pitchFamily="2" charset="0"/>
            </a:endParaRP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124BD99D-F891-853A-EB7E-55810EB05D0A}"/>
              </a:ext>
            </a:extLst>
          </p:cNvPr>
          <p:cNvSpPr/>
          <p:nvPr/>
        </p:nvSpPr>
        <p:spPr>
          <a:xfrm>
            <a:off x="1263089" y="1127896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0A5CC02C-EF16-C847-99D8-67776C487CAA}"/>
              </a:ext>
            </a:extLst>
          </p:cNvPr>
          <p:cNvSpPr/>
          <p:nvPr/>
        </p:nvSpPr>
        <p:spPr>
          <a:xfrm>
            <a:off x="2965508" y="1992384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70AD914C-C9DE-C389-10AE-7B158C58154A}"/>
              </a:ext>
            </a:extLst>
          </p:cNvPr>
          <p:cNvSpPr/>
          <p:nvPr/>
        </p:nvSpPr>
        <p:spPr>
          <a:xfrm>
            <a:off x="4349157" y="1992384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4F9873-729D-84AE-2DC9-0726A7F6E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48" y="1668961"/>
            <a:ext cx="2082881" cy="4778375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A8D0DE5-3372-D4FA-6D2D-36386B9F786C}"/>
              </a:ext>
            </a:extLst>
          </p:cNvPr>
          <p:cNvSpPr/>
          <p:nvPr/>
        </p:nvSpPr>
        <p:spPr>
          <a:xfrm>
            <a:off x="914820" y="4327669"/>
            <a:ext cx="1599779" cy="121359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F579221-CACF-6E03-B2C5-2DFAF3C97B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6527" y="2531880"/>
            <a:ext cx="1260585" cy="426973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3556C78-E3D7-C9A9-7F00-55A4F28EAF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7829" y="2531880"/>
            <a:ext cx="4558198" cy="4067079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E52E43-F173-BA5E-413E-F0FEDA4D50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8786" y="4383086"/>
            <a:ext cx="1838582" cy="523948"/>
          </a:xfrm>
          <a:prstGeom prst="rect">
            <a:avLst/>
          </a:prstGeom>
        </p:spPr>
      </p:pic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D5028A50-498B-CAC6-F4FA-0EA6CC89D8C0}"/>
              </a:ext>
            </a:extLst>
          </p:cNvPr>
          <p:cNvSpPr/>
          <p:nvPr/>
        </p:nvSpPr>
        <p:spPr>
          <a:xfrm>
            <a:off x="9702277" y="3961020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943143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056EA-5175-BCBE-53B6-B34750DA9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BCB81-C95E-74D6-3F6A-228A35EC0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Options</a:t>
            </a: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33609015-33A0-835E-5B19-E3660CB780D1}"/>
              </a:ext>
            </a:extLst>
          </p:cNvPr>
          <p:cNvSpPr txBox="1">
            <a:spLocks/>
          </p:cNvSpPr>
          <p:nvPr/>
        </p:nvSpPr>
        <p:spPr>
          <a:xfrm>
            <a:off x="811729" y="1330522"/>
            <a:ext cx="3888287" cy="4731281"/>
          </a:xfrm>
          <a:prstGeom prst="rect">
            <a:avLst/>
          </a:prstGeom>
        </p:spPr>
        <p:txBody>
          <a:bodyPr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47644" marR="0" lvl="1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47644" marR="0" lvl="2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7644" marR="0" lvl="3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7644" marR="0" lvl="4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900" b="1" kern="0" dirty="0">
                <a:latin typeface="+mn-lt"/>
              </a:rPr>
              <a:t>Subscribe to Daily/Weekly Emails</a:t>
            </a:r>
          </a:p>
          <a:p>
            <a:pPr lvl="1"/>
            <a:r>
              <a:rPr lang="en-US" sz="1500" kern="0" dirty="0">
                <a:latin typeface="+mn-lt"/>
                <a:cs typeface="Poppins" panose="00000500000000000000" pitchFamily="2" charset="0"/>
              </a:rPr>
              <a:t>Set to Yes to receive daily and/or weekly emails from Euna Grants with tasks/reminders</a:t>
            </a:r>
          </a:p>
          <a:p>
            <a:r>
              <a:rPr lang="en-US" sz="1900" b="1" kern="0" dirty="0">
                <a:latin typeface="+mn-lt"/>
              </a:rPr>
              <a:t>Applicant Portal Access</a:t>
            </a:r>
          </a:p>
          <a:p>
            <a:pPr lvl="1"/>
            <a:r>
              <a:rPr lang="en-US" sz="1600" kern="0" dirty="0">
                <a:latin typeface="+mn-lt"/>
                <a:cs typeface="Poppins" panose="00000500000000000000" pitchFamily="2" charset="0"/>
              </a:rPr>
              <a:t>Set to </a:t>
            </a:r>
            <a:r>
              <a:rPr lang="en-US" sz="1600" b="1" kern="0" dirty="0">
                <a:latin typeface="+mn-lt"/>
                <a:cs typeface="Poppins" panose="00000500000000000000" pitchFamily="2" charset="0"/>
              </a:rPr>
              <a:t>Yes</a:t>
            </a:r>
            <a:r>
              <a:rPr lang="en-US" sz="1600" kern="0" dirty="0">
                <a:latin typeface="+mn-lt"/>
                <a:cs typeface="Poppins" panose="00000500000000000000" pitchFamily="2" charset="0"/>
              </a:rPr>
              <a:t> to provide a user in your organization with access to submit applications</a:t>
            </a:r>
          </a:p>
          <a:p>
            <a:r>
              <a:rPr lang="en-US" sz="1900" b="1" kern="0" dirty="0">
                <a:latin typeface="+mn-lt"/>
              </a:rPr>
              <a:t>Object Types:</a:t>
            </a:r>
          </a:p>
          <a:p>
            <a:pPr lvl="1"/>
            <a:r>
              <a:rPr lang="en-US" sz="1700" kern="0" dirty="0">
                <a:latin typeface="+mn-lt"/>
                <a:cs typeface="Poppins" panose="00000500000000000000" pitchFamily="2" charset="0"/>
              </a:rPr>
              <a:t>Account, Applications, Departments or Grants</a:t>
            </a:r>
          </a:p>
          <a:p>
            <a:pPr marL="0" lvl="1" indent="0">
              <a:buNone/>
            </a:pPr>
            <a:r>
              <a:rPr lang="en-US" sz="1700" b="1" kern="0" dirty="0">
                <a:latin typeface="+mn-lt"/>
                <a:cs typeface="Poppins" panose="00000500000000000000" pitchFamily="2" charset="0"/>
              </a:rPr>
              <a:t>Role: </a:t>
            </a:r>
          </a:p>
          <a:p>
            <a:pPr lvl="1"/>
            <a:r>
              <a:rPr lang="en-US" sz="1700" kern="0" dirty="0">
                <a:latin typeface="+mn-lt"/>
                <a:cs typeface="Poppins" panose="00000500000000000000" pitchFamily="2" charset="0"/>
              </a:rPr>
              <a:t>Admin, Editor, User, Viewer</a:t>
            </a:r>
          </a:p>
          <a:p>
            <a:pPr marL="0" lvl="1" indent="0">
              <a:buNone/>
            </a:pPr>
            <a:endParaRPr lang="en-US" sz="1700" b="1" kern="0" dirty="0">
              <a:latin typeface="+mn-lt"/>
              <a:cs typeface="Poppins" panose="00000500000000000000" pitchFamily="2" charset="0"/>
            </a:endParaRPr>
          </a:p>
          <a:p>
            <a:pPr marL="0" lvl="1" indent="0">
              <a:buNone/>
            </a:pPr>
            <a:r>
              <a:rPr lang="en-US" sz="1700" b="1" kern="0" dirty="0">
                <a:latin typeface="+mn-lt"/>
                <a:cs typeface="Poppins" panose="00000500000000000000" pitchFamily="2" charset="0"/>
              </a:rPr>
              <a:t>Advanced Restrictions:</a:t>
            </a:r>
          </a:p>
          <a:p>
            <a:pPr lvl="1"/>
            <a:r>
              <a:rPr lang="en-US" sz="1700" kern="0" dirty="0">
                <a:latin typeface="+mn-lt"/>
                <a:cs typeface="Poppins" panose="00000500000000000000" pitchFamily="2" charset="0"/>
              </a:rPr>
              <a:t>Approvals, Budget, Post-Award, Salary</a:t>
            </a:r>
          </a:p>
          <a:p>
            <a:pPr lvl="2"/>
            <a:endParaRPr lang="en-US" sz="1700" kern="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ct val="120000"/>
              </a:lnSpc>
            </a:pPr>
            <a:endParaRPr lang="en-US" sz="1600" kern="0" dirty="0">
              <a:latin typeface="Poppins Light" panose="02000000000000000000" pitchFamily="2" charset="0"/>
              <a:cs typeface="Poppins Light" panose="02000000000000000000" pitchFamily="2" charset="0"/>
            </a:endParaRPr>
          </a:p>
          <a:p>
            <a:endParaRPr lang="en-US" kern="0" dirty="0">
              <a:latin typeface="Poppins Light" panose="02000000000000000000" pitchFamily="2" charset="0"/>
              <a:cs typeface="Poppins Light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7A338C-5C79-02CF-55D9-FFE5C1994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0016" y="1330522"/>
            <a:ext cx="7242272" cy="419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060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31BDF-557A-984D-D5A4-CAEF8A195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F2097-0EE3-FCA5-3012-F19B718FB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Sending an Invitation to a User</a:t>
            </a: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CC66920B-9329-DE77-84E7-92FA6A48FFDA}"/>
              </a:ext>
            </a:extLst>
          </p:cNvPr>
          <p:cNvSpPr txBox="1">
            <a:spLocks/>
          </p:cNvSpPr>
          <p:nvPr/>
        </p:nvSpPr>
        <p:spPr>
          <a:xfrm>
            <a:off x="7963785" y="1570038"/>
            <a:ext cx="3680133" cy="477837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47644" marR="0" lvl="1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47644" marR="0" lvl="2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7644" marR="0" lvl="3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7644" marR="0" lvl="4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Font typeface="+mj-lt"/>
              <a:buAutoNum type="arabicPeriod"/>
            </a:pPr>
            <a:r>
              <a:rPr lang="en-US" kern="0" dirty="0"/>
              <a:t>Click the             in the </a:t>
            </a:r>
            <a:r>
              <a:rPr lang="en-US" i="1" kern="0" dirty="0"/>
              <a:t>Icon Bar</a:t>
            </a:r>
          </a:p>
          <a:p>
            <a:pPr>
              <a:buFont typeface="+mj-lt"/>
              <a:buAutoNum type="arabicPeriod"/>
            </a:pPr>
            <a:endParaRPr lang="en-US" kern="0" dirty="0"/>
          </a:p>
          <a:p>
            <a:pPr>
              <a:buFont typeface="+mj-lt"/>
              <a:buAutoNum type="arabicPeriod"/>
            </a:pPr>
            <a:r>
              <a:rPr lang="en-US" kern="0" dirty="0"/>
              <a:t>In the confirmation pop-up window, click </a:t>
            </a:r>
            <a:r>
              <a:rPr lang="en-US" b="1" kern="0" dirty="0"/>
              <a:t>Send Invitation</a:t>
            </a:r>
          </a:p>
          <a:p>
            <a:endParaRPr lang="en-US" i="1" kern="0" dirty="0"/>
          </a:p>
          <a:p>
            <a:r>
              <a:rPr lang="en-US" i="1" kern="0" dirty="0"/>
              <a:t>Link is active for 72 hours</a:t>
            </a:r>
          </a:p>
          <a:p>
            <a:endParaRPr lang="en-US" kern="0" dirty="0">
              <a:latin typeface="Poppins Light" panose="02000000000000000000" pitchFamily="2" charset="0"/>
              <a:cs typeface="Poppins Light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533946-4A53-2826-D658-EA77A664D94A}"/>
              </a:ext>
            </a:extLst>
          </p:cNvPr>
          <p:cNvPicPr/>
          <p:nvPr/>
        </p:nvPicPr>
        <p:blipFill rotWithShape="1">
          <a:blip r:embed="rId2"/>
          <a:srcRect l="97785" t="17400" r="1489" b="81028"/>
          <a:stretch/>
        </p:blipFill>
        <p:spPr bwMode="auto">
          <a:xfrm>
            <a:off x="9450585" y="1582737"/>
            <a:ext cx="432279" cy="2184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18CE2C0-AFB7-79E2-D821-926726396E96}"/>
              </a:ext>
            </a:extLst>
          </p:cNvPr>
          <p:cNvSpPr/>
          <p:nvPr/>
        </p:nvSpPr>
        <p:spPr>
          <a:xfrm>
            <a:off x="8116496" y="3531908"/>
            <a:ext cx="35327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An Admin can resend the invitation email to a user by going to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Administration &gt; System Security &gt; Users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 Click the envelope icon next to the User’s name and confirm.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2A118F-E818-2A0D-D612-725C32EF03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68" y="2364216"/>
            <a:ext cx="5090751" cy="2922018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3C747E4-B9FD-54E1-346A-F417BD6154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2358" y="1775526"/>
            <a:ext cx="1543265" cy="543001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37B7214-B68E-B7E7-D23D-4B48B0A399C9}"/>
              </a:ext>
            </a:extLst>
          </p:cNvPr>
          <p:cNvSpPr/>
          <p:nvPr/>
        </p:nvSpPr>
        <p:spPr>
          <a:xfrm>
            <a:off x="6362425" y="1998653"/>
            <a:ext cx="280221" cy="20647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2664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EDD7C-B096-1E12-5AB4-079A5A80D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61C5987-2577-361C-D1A5-C334A7A30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Updating Grant Award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09D45D-0A43-40D9-D951-2B402DFA7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67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4736F-D832-FA81-014E-7CEDC6774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15665-C2D5-B716-2BA1-B31E7893B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Updating Grant Award Details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4DF1A052-FD16-4820-802F-EC1CEB3312F4}"/>
              </a:ext>
            </a:extLst>
          </p:cNvPr>
          <p:cNvSpPr txBox="1">
            <a:spLocks/>
          </p:cNvSpPr>
          <p:nvPr/>
        </p:nvSpPr>
        <p:spPr>
          <a:xfrm>
            <a:off x="747713" y="1147352"/>
            <a:ext cx="9416195" cy="185896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47644" marR="0" lvl="1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47644" marR="0" lvl="2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7644" marR="0" lvl="3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7644" marR="0" lvl="4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Tx/>
              <a:buAutoNum type="arabicPeriod"/>
            </a:pPr>
            <a:r>
              <a:rPr lang="en-US" kern="0" dirty="0"/>
              <a:t>Go to </a:t>
            </a:r>
            <a:r>
              <a:rPr lang="en-US" b="1" kern="0" dirty="0"/>
              <a:t>Grant Management &gt; Grants</a:t>
            </a:r>
          </a:p>
          <a:p>
            <a:pPr marL="342900" indent="-342900">
              <a:buFontTx/>
              <a:buAutoNum type="arabicPeriod"/>
            </a:pPr>
            <a:r>
              <a:rPr lang="en-US" kern="0" dirty="0"/>
              <a:t>Click the </a:t>
            </a:r>
            <a:r>
              <a:rPr lang="en-US" b="1" kern="0" dirty="0"/>
              <a:t>grant name</a:t>
            </a:r>
          </a:p>
          <a:p>
            <a:pPr marL="342900" indent="-342900">
              <a:buFontTx/>
              <a:buAutoNum type="arabicPeriod"/>
            </a:pPr>
            <a:r>
              <a:rPr lang="en-US" kern="0" dirty="0"/>
              <a:t>Click the edit pencil in the upper right-hand corner</a:t>
            </a:r>
          </a:p>
          <a:p>
            <a:pPr marL="342900" indent="-342900">
              <a:buFontTx/>
              <a:buAutoNum type="arabicPeriod"/>
            </a:pPr>
            <a:r>
              <a:rPr lang="en-US" kern="0" dirty="0"/>
              <a:t>Update the Recipient Manager name, Add Recipient Additional Users (optional) &amp; add Recipient award name (optional)</a:t>
            </a:r>
          </a:p>
          <a:p>
            <a:pPr marL="342900" indent="-342900">
              <a:buFontTx/>
              <a:buAutoNum type="arabicPeriod"/>
            </a:pPr>
            <a:r>
              <a:rPr lang="en-US" kern="0" dirty="0"/>
              <a:t>Click the </a:t>
            </a:r>
            <a:r>
              <a:rPr lang="en-US" b="1" kern="0" dirty="0"/>
              <a:t>Save </a:t>
            </a:r>
            <a:r>
              <a:rPr lang="en-US" kern="0" dirty="0"/>
              <a:t>button in the right corner of the screen</a:t>
            </a: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787A813D-0F7A-11B7-ACEB-503A6A7EF358}"/>
              </a:ext>
            </a:extLst>
          </p:cNvPr>
          <p:cNvSpPr/>
          <p:nvPr/>
        </p:nvSpPr>
        <p:spPr>
          <a:xfrm>
            <a:off x="720001" y="2949567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EA886BBF-A798-B225-455A-158A609F758B}"/>
              </a:ext>
            </a:extLst>
          </p:cNvPr>
          <p:cNvSpPr/>
          <p:nvPr/>
        </p:nvSpPr>
        <p:spPr>
          <a:xfrm>
            <a:off x="582841" y="4347441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AAFF25F-3618-3375-FA4E-5961E2E0F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556" y="3052034"/>
            <a:ext cx="2267266" cy="1076475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640F879-F34D-2C86-2A3B-BA6A4B808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474" y="4348611"/>
            <a:ext cx="4172532" cy="1733792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069136-03BB-7EFB-98EA-83AB962C80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5701" y="2927113"/>
            <a:ext cx="4050562" cy="1325068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416928-5498-BC90-F0EB-BDC35734C6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5701" y="4311389"/>
            <a:ext cx="3886742" cy="1800476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9C1ADA70-1BBB-0FC7-0294-E820D737DFF2}"/>
              </a:ext>
            </a:extLst>
          </p:cNvPr>
          <p:cNvSpPr/>
          <p:nvPr/>
        </p:nvSpPr>
        <p:spPr>
          <a:xfrm>
            <a:off x="5557770" y="3009409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</a:t>
            </a:r>
          </a:p>
        </p:txBody>
      </p: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9CD284DB-C6BB-4EE9-BB05-E46716920E90}"/>
              </a:ext>
            </a:extLst>
          </p:cNvPr>
          <p:cNvSpPr/>
          <p:nvPr/>
        </p:nvSpPr>
        <p:spPr>
          <a:xfrm>
            <a:off x="3669894" y="3010396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EA3DD46-D6D5-FCDA-7733-2CF24E81AB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7625" y="3055491"/>
            <a:ext cx="1019317" cy="552527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61A5C44-B4A6-CAC3-835A-DE70BB4436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06263" y="5225970"/>
            <a:ext cx="1781424" cy="571580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01DAD728-9016-1438-EC78-F60AAC78B1B4}"/>
              </a:ext>
            </a:extLst>
          </p:cNvPr>
          <p:cNvSpPr/>
          <p:nvPr/>
        </p:nvSpPr>
        <p:spPr>
          <a:xfrm>
            <a:off x="10163908" y="4736139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2540317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2507F-7519-7200-3CB4-AEB375D8B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FEAD916-265C-AEF0-BCFF-2FD7AC54D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Budget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5AB085-DE08-B5BE-C46C-A0E9E233E8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186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DC3C3-550D-3CB6-052A-530320AE5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BA755-1CA7-4CFB-2ADB-0BBCAA301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Budget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3FF9192B-A9F9-00C8-00B7-071F094E63CE}"/>
              </a:ext>
            </a:extLst>
          </p:cNvPr>
          <p:cNvSpPr txBox="1">
            <a:spLocks/>
          </p:cNvSpPr>
          <p:nvPr/>
        </p:nvSpPr>
        <p:spPr>
          <a:xfrm>
            <a:off x="747713" y="1147352"/>
            <a:ext cx="9416195" cy="185896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47644" marR="0" lvl="1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47644" marR="0" lvl="2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7644" marR="0" lvl="3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7644" marR="0" lvl="4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Tx/>
              <a:buAutoNum type="arabicPeriod"/>
            </a:pPr>
            <a:r>
              <a:rPr lang="en-US" kern="0"/>
              <a:t>Go to </a:t>
            </a:r>
            <a:r>
              <a:rPr lang="en-US" b="1" kern="0"/>
              <a:t>Grant Management &gt; Grants</a:t>
            </a:r>
          </a:p>
          <a:p>
            <a:pPr marL="342900" indent="-342900">
              <a:buFontTx/>
              <a:buAutoNum type="arabicPeriod"/>
            </a:pPr>
            <a:r>
              <a:rPr lang="en-US" kern="0"/>
              <a:t>Click the grant name </a:t>
            </a:r>
          </a:p>
          <a:p>
            <a:pPr marL="342900" indent="-342900">
              <a:buFontTx/>
              <a:buAutoNum type="arabicPeriod"/>
            </a:pPr>
            <a:r>
              <a:rPr lang="en-US" kern="0"/>
              <a:t>Click on Post Award&gt;Financial&gt;Budget</a:t>
            </a:r>
            <a:endParaRPr lang="en-US" kern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B437C1-4E21-2D83-F2E8-4F6287116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784" y="2922135"/>
            <a:ext cx="2267266" cy="1076475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7FE2C99F-E25B-6B40-CCD2-84AF36901898}"/>
              </a:ext>
            </a:extLst>
          </p:cNvPr>
          <p:cNvSpPr/>
          <p:nvPr/>
        </p:nvSpPr>
        <p:spPr>
          <a:xfrm>
            <a:off x="1156229" y="2903847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EDA851BF-D329-BA73-9AA2-80EE80735370}"/>
              </a:ext>
            </a:extLst>
          </p:cNvPr>
          <p:cNvSpPr/>
          <p:nvPr/>
        </p:nvSpPr>
        <p:spPr>
          <a:xfrm>
            <a:off x="1156229" y="4660342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002EC5E8-FE8A-DEDC-006C-99E98566F353}"/>
              </a:ext>
            </a:extLst>
          </p:cNvPr>
          <p:cNvSpPr/>
          <p:nvPr/>
        </p:nvSpPr>
        <p:spPr>
          <a:xfrm>
            <a:off x="7354731" y="2652436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5A7F90-C804-0D88-E2D4-5F752AE58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5784" y="4660342"/>
            <a:ext cx="4172532" cy="1733792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AE7A14-E051-6EB0-40A8-E9FFD2391D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1177" y="2652436"/>
            <a:ext cx="2886478" cy="2581635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7861835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8BED7-3F4F-6C46-7FB2-FCF3968FB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1C930DC-0301-68BB-2BF8-88EAC8F2A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Expense Entry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14FB53-4307-EBAE-8860-B8DA216B02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778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DE52F-FA83-D55C-3063-84ED78FAD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8FFDB-D661-DBD6-D38B-6B8F2FC82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546" y="199882"/>
            <a:ext cx="6241611" cy="379413"/>
          </a:xfrm>
        </p:spPr>
        <p:txBody>
          <a:bodyPr/>
          <a:lstStyle/>
          <a:p>
            <a:r>
              <a:rPr lang="en-US" dirty="0"/>
              <a:t>Expense Entry from Expense Module</a:t>
            </a: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002FF0AA-9948-CEC4-AA77-3F7AFA50FA4C}"/>
              </a:ext>
            </a:extLst>
          </p:cNvPr>
          <p:cNvSpPr txBox="1">
            <a:spLocks/>
          </p:cNvSpPr>
          <p:nvPr/>
        </p:nvSpPr>
        <p:spPr>
          <a:xfrm>
            <a:off x="448561" y="579295"/>
            <a:ext cx="9416195" cy="477837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47644" marR="0" lvl="1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47644" marR="0" lvl="2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7644" marR="0" lvl="3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7644" marR="0" lvl="4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Tx/>
              <a:buAutoNum type="arabicPeriod"/>
            </a:pPr>
            <a:r>
              <a:rPr lang="en-US" kern="0" dirty="0"/>
              <a:t>From the Grant click on Post Award&gt;Financial&gt; Expenses</a:t>
            </a:r>
            <a:endParaRPr lang="en-US" b="1" kern="0" dirty="0"/>
          </a:p>
          <a:p>
            <a:pPr marL="342900" indent="-342900">
              <a:buFontTx/>
              <a:buAutoNum type="arabicPeriod"/>
            </a:pPr>
            <a:r>
              <a:rPr lang="en-US" kern="0" dirty="0"/>
              <a:t>Click on the plus icon to add a new expense</a:t>
            </a:r>
          </a:p>
          <a:p>
            <a:pPr marL="342900" indent="-342900">
              <a:buFontTx/>
              <a:buAutoNum type="arabicPeriod"/>
            </a:pPr>
            <a:r>
              <a:rPr lang="en-US" kern="0" dirty="0"/>
              <a:t>Add expense information under expense tab then click Create</a:t>
            </a:r>
          </a:p>
          <a:p>
            <a:endParaRPr lang="en-US" kern="0" dirty="0"/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D8A27B35-E267-D772-3606-509BD903D925}"/>
              </a:ext>
            </a:extLst>
          </p:cNvPr>
          <p:cNvSpPr/>
          <p:nvPr/>
        </p:nvSpPr>
        <p:spPr>
          <a:xfrm>
            <a:off x="397546" y="1545357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17AFEB84-694C-D767-1D5B-C91EA03F6305}"/>
              </a:ext>
            </a:extLst>
          </p:cNvPr>
          <p:cNvSpPr/>
          <p:nvPr/>
        </p:nvSpPr>
        <p:spPr>
          <a:xfrm>
            <a:off x="3987609" y="1472515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BA179FC1-3FD6-9763-2453-C2C774C88045}"/>
              </a:ext>
            </a:extLst>
          </p:cNvPr>
          <p:cNvSpPr/>
          <p:nvPr/>
        </p:nvSpPr>
        <p:spPr>
          <a:xfrm>
            <a:off x="219961" y="3486032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02CA85-F7DF-DAD2-9C96-B42C3FC86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749" y="1563931"/>
            <a:ext cx="2149065" cy="1922101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758AE29-64FF-6E70-83E0-DBE7F4098AE2}"/>
              </a:ext>
            </a:extLst>
          </p:cNvPr>
          <p:cNvSpPr/>
          <p:nvPr/>
        </p:nvSpPr>
        <p:spPr>
          <a:xfrm>
            <a:off x="1965960" y="2359153"/>
            <a:ext cx="932688" cy="219456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251B71-FC35-02B5-3504-AB5534AF6E8C}"/>
              </a:ext>
            </a:extLst>
          </p:cNvPr>
          <p:cNvSpPr/>
          <p:nvPr/>
        </p:nvSpPr>
        <p:spPr>
          <a:xfrm>
            <a:off x="1033272" y="2002555"/>
            <a:ext cx="932688" cy="35659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E7DBB96-E82C-6EF5-1D8F-22FE10652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146" y="3541113"/>
            <a:ext cx="3661166" cy="31610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9F1ABEA-CF36-56D3-A1B4-7E1E1D718F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0356" y="1545357"/>
            <a:ext cx="7254098" cy="27164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2A6DB5D-8BA3-E56A-85EE-B2B75C43972C}"/>
              </a:ext>
            </a:extLst>
          </p:cNvPr>
          <p:cNvSpPr/>
          <p:nvPr/>
        </p:nvSpPr>
        <p:spPr>
          <a:xfrm>
            <a:off x="4572000" y="3541113"/>
            <a:ext cx="466344" cy="23847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4379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71652-0532-E6A4-9BCA-4F30A2A7A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ED37579-0BD0-057A-8F1D-E090A29E8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Submitting a Payment Request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C0AB55-E98F-E975-DBD6-BCE4322EDC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2199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0EDF1-F061-8731-C6CF-500669AED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D6C97-F447-4F6A-C944-FF5340E0C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501" y="265968"/>
            <a:ext cx="8775363" cy="379413"/>
          </a:xfrm>
        </p:spPr>
        <p:txBody>
          <a:bodyPr>
            <a:normAutofit/>
          </a:bodyPr>
          <a:lstStyle/>
          <a:p>
            <a:r>
              <a:rPr lang="en-US" dirty="0"/>
              <a:t>Generating a Payment Request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63279EF8-2102-0E17-20E3-85D833C2FFB9}"/>
              </a:ext>
            </a:extLst>
          </p:cNvPr>
          <p:cNvSpPr txBox="1">
            <a:spLocks/>
          </p:cNvSpPr>
          <p:nvPr/>
        </p:nvSpPr>
        <p:spPr>
          <a:xfrm>
            <a:off x="725307" y="664405"/>
            <a:ext cx="9416195" cy="477837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47644" marR="0" lvl="1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47644" marR="0" lvl="2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7644" marR="0" lvl="3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7644" marR="0" lvl="4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Tx/>
              <a:buAutoNum type="arabicPeriod"/>
            </a:pPr>
            <a:r>
              <a:rPr lang="en-US" kern="0" dirty="0"/>
              <a:t>Post Award&gt;Cash Flow&gt;Payment Requests</a:t>
            </a:r>
          </a:p>
          <a:p>
            <a:pPr marL="342900" indent="-342900">
              <a:buFontTx/>
              <a:buAutoNum type="arabicPeriod"/>
            </a:pPr>
            <a:r>
              <a:rPr lang="en-US" kern="0" dirty="0"/>
              <a:t>Click on the plus icon to add a new request</a:t>
            </a:r>
          </a:p>
          <a:p>
            <a:pPr marL="342900" indent="-342900">
              <a:buFontTx/>
              <a:buAutoNum type="arabicPeriod"/>
            </a:pPr>
            <a:r>
              <a:rPr lang="en-US" kern="0" dirty="0"/>
              <a:t>Update relevant information and add expense from and to date</a:t>
            </a:r>
          </a:p>
          <a:p>
            <a:pPr marL="342900" indent="-342900">
              <a:buFontTx/>
              <a:buAutoNum type="arabicPeriod"/>
            </a:pPr>
            <a:r>
              <a:rPr lang="en-US" kern="0" dirty="0"/>
              <a:t>If desired add additional expenses</a:t>
            </a:r>
          </a:p>
          <a:p>
            <a:pPr marL="342900" indent="-342900">
              <a:buFontTx/>
              <a:buAutoNum type="arabicPeriod"/>
            </a:pPr>
            <a:r>
              <a:rPr lang="en-US" kern="0" dirty="0"/>
              <a:t>Type in total requested amount </a:t>
            </a:r>
          </a:p>
          <a:p>
            <a:pPr marL="342900" indent="-342900">
              <a:buFontTx/>
              <a:buAutoNum type="arabicPeriod"/>
            </a:pPr>
            <a:r>
              <a:rPr lang="en-US" kern="0" dirty="0"/>
              <a:t>Add any additional comments &amp; upload files to Funder</a:t>
            </a:r>
          </a:p>
          <a:p>
            <a:pPr marL="342900" indent="-342900">
              <a:buFontTx/>
              <a:buAutoNum type="arabicPeriod"/>
            </a:pPr>
            <a:r>
              <a:rPr lang="en-US" kern="0" dirty="0"/>
              <a:t>Click submit to send to Funder</a:t>
            </a:r>
          </a:p>
          <a:p>
            <a:pPr marL="342900" indent="-342900">
              <a:buFontTx/>
              <a:buAutoNum type="arabicPeriod"/>
            </a:pPr>
            <a:endParaRPr lang="en-US" kern="0" dirty="0"/>
          </a:p>
          <a:p>
            <a:endParaRPr lang="en-US" kern="0" dirty="0"/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E11AB8DE-CDB2-99FF-3F4A-3F33ADC6455F}"/>
              </a:ext>
            </a:extLst>
          </p:cNvPr>
          <p:cNvSpPr/>
          <p:nvPr/>
        </p:nvSpPr>
        <p:spPr>
          <a:xfrm>
            <a:off x="3407630" y="2726993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F0DDACF-A673-0BA7-2E9E-AE24CE4A98C0}"/>
              </a:ext>
            </a:extLst>
          </p:cNvPr>
          <p:cNvGrpSpPr/>
          <p:nvPr/>
        </p:nvGrpSpPr>
        <p:grpSpPr>
          <a:xfrm>
            <a:off x="172147" y="2792244"/>
            <a:ext cx="3197435" cy="2996562"/>
            <a:chOff x="484266" y="3447203"/>
            <a:chExt cx="3197435" cy="2996562"/>
          </a:xfrm>
        </p:grpSpPr>
        <p:sp>
          <p:nvSpPr>
            <p:cNvPr id="4" name="Flowchart: Connector 3">
              <a:extLst>
                <a:ext uri="{FF2B5EF4-FFF2-40B4-BE49-F238E27FC236}">
                  <a16:creationId xmlns:a16="http://schemas.microsoft.com/office/drawing/2014/main" id="{EDC5C793-1770-A213-5E52-A2DCF6977B05}"/>
                </a:ext>
              </a:extLst>
            </p:cNvPr>
            <p:cNvSpPr/>
            <p:nvPr/>
          </p:nvSpPr>
          <p:spPr>
            <a:xfrm>
              <a:off x="484266" y="5776036"/>
              <a:ext cx="457200" cy="457200"/>
            </a:xfrm>
            <a:prstGeom prst="flowChartConnector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7" name="Flowchart: Connector 6">
              <a:extLst>
                <a:ext uri="{FF2B5EF4-FFF2-40B4-BE49-F238E27FC236}">
                  <a16:creationId xmlns:a16="http://schemas.microsoft.com/office/drawing/2014/main" id="{89714758-601B-1756-C525-43560B690112}"/>
                </a:ext>
              </a:extLst>
            </p:cNvPr>
            <p:cNvSpPr/>
            <p:nvPr/>
          </p:nvSpPr>
          <p:spPr>
            <a:xfrm>
              <a:off x="484266" y="3508200"/>
              <a:ext cx="457200" cy="457200"/>
            </a:xfrm>
            <a:prstGeom prst="flowChartConnector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F44F931-EC7D-404D-1080-8C4E2BF55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23855" y="3447203"/>
              <a:ext cx="2657846" cy="220058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6FC1977-97CB-8A1A-D463-DA74A7E23C71}"/>
                </a:ext>
              </a:extLst>
            </p:cNvPr>
            <p:cNvSpPr/>
            <p:nvPr/>
          </p:nvSpPr>
          <p:spPr>
            <a:xfrm>
              <a:off x="2286000" y="4537566"/>
              <a:ext cx="1395701" cy="356597"/>
            </a:xfrm>
            <a:prstGeom prst="rect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A6E4B31-1CF7-E0FA-11AD-144C8A484B61}"/>
                </a:ext>
              </a:extLst>
            </p:cNvPr>
            <p:cNvSpPr/>
            <p:nvPr/>
          </p:nvSpPr>
          <p:spPr>
            <a:xfrm>
              <a:off x="1023855" y="4537567"/>
              <a:ext cx="1262145" cy="356597"/>
            </a:xfrm>
            <a:prstGeom prst="rect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A239C39-9228-AAE0-C3C3-6FA5DC974F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59558" y="5957922"/>
              <a:ext cx="990738" cy="48584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AFD9A2F1-B13A-7FF3-B761-50E97BA843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5797" y="2726993"/>
            <a:ext cx="4591187" cy="27974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CE2AB7B-F28F-746E-63AC-E73C22C097CF}"/>
              </a:ext>
            </a:extLst>
          </p:cNvPr>
          <p:cNvSpPr/>
          <p:nvPr/>
        </p:nvSpPr>
        <p:spPr>
          <a:xfrm>
            <a:off x="4582581" y="4701143"/>
            <a:ext cx="3642360" cy="291683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A78AA49-5A65-961A-14C0-589755A8AF55}"/>
              </a:ext>
            </a:extLst>
          </p:cNvPr>
          <p:cNvGrpSpPr/>
          <p:nvPr/>
        </p:nvGrpSpPr>
        <p:grpSpPr>
          <a:xfrm>
            <a:off x="3407630" y="5675479"/>
            <a:ext cx="5534059" cy="916553"/>
            <a:chOff x="4607443" y="5088083"/>
            <a:chExt cx="5534059" cy="916553"/>
          </a:xfrm>
        </p:grpSpPr>
        <p:sp>
          <p:nvSpPr>
            <p:cNvPr id="6" name="Flowchart: Connector 5">
              <a:extLst>
                <a:ext uri="{FF2B5EF4-FFF2-40B4-BE49-F238E27FC236}">
                  <a16:creationId xmlns:a16="http://schemas.microsoft.com/office/drawing/2014/main" id="{E6745485-832D-02AE-D17E-142EA7E15D28}"/>
                </a:ext>
              </a:extLst>
            </p:cNvPr>
            <p:cNvSpPr/>
            <p:nvPr/>
          </p:nvSpPr>
          <p:spPr>
            <a:xfrm>
              <a:off x="4607443" y="5088083"/>
              <a:ext cx="457200" cy="457200"/>
            </a:xfrm>
            <a:prstGeom prst="flowChartConnector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4</a:t>
              </a: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B48BB33-D79D-4CA7-F490-AEE7916714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85163" y="5157084"/>
              <a:ext cx="4956339" cy="84755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EC09592-A467-338B-3980-D07D100D77ED}"/>
              </a:ext>
            </a:extLst>
          </p:cNvPr>
          <p:cNvGrpSpPr/>
          <p:nvPr/>
        </p:nvGrpSpPr>
        <p:grpSpPr>
          <a:xfrm>
            <a:off x="8713089" y="2245363"/>
            <a:ext cx="3229956" cy="468961"/>
            <a:chOff x="5406880" y="6168206"/>
            <a:chExt cx="3229956" cy="468961"/>
          </a:xfrm>
        </p:grpSpPr>
        <p:sp>
          <p:nvSpPr>
            <p:cNvPr id="8" name="Flowchart: Connector 7">
              <a:extLst>
                <a:ext uri="{FF2B5EF4-FFF2-40B4-BE49-F238E27FC236}">
                  <a16:creationId xmlns:a16="http://schemas.microsoft.com/office/drawing/2014/main" id="{85052B85-CC83-C066-C1C2-2ED66072D02D}"/>
                </a:ext>
              </a:extLst>
            </p:cNvPr>
            <p:cNvSpPr/>
            <p:nvPr/>
          </p:nvSpPr>
          <p:spPr>
            <a:xfrm>
              <a:off x="5406880" y="6168206"/>
              <a:ext cx="457200" cy="457200"/>
            </a:xfrm>
            <a:prstGeom prst="flowChartConnector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5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ED470D8-D791-A590-AEEE-465EBBB3BE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05966" y="6226791"/>
              <a:ext cx="2730870" cy="41037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68BB99FD-DD44-7E1B-0C94-F9AB053AC4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2190" y="3592182"/>
            <a:ext cx="3101276" cy="11675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6B9FE68-2EFD-3E80-0191-FC98BF7C20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3199" y="5370530"/>
            <a:ext cx="2810267" cy="5715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8" name="Flowchart: Connector 27">
            <a:extLst>
              <a:ext uri="{FF2B5EF4-FFF2-40B4-BE49-F238E27FC236}">
                <a16:creationId xmlns:a16="http://schemas.microsoft.com/office/drawing/2014/main" id="{C086847D-E524-C078-8584-D61466D76A83}"/>
              </a:ext>
            </a:extLst>
          </p:cNvPr>
          <p:cNvSpPr/>
          <p:nvPr/>
        </p:nvSpPr>
        <p:spPr>
          <a:xfrm>
            <a:off x="8713089" y="5233204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7</a:t>
            </a:r>
          </a:p>
        </p:txBody>
      </p:sp>
      <p:sp>
        <p:nvSpPr>
          <p:cNvPr id="29" name="Flowchart: Connector 28">
            <a:extLst>
              <a:ext uri="{FF2B5EF4-FFF2-40B4-BE49-F238E27FC236}">
                <a16:creationId xmlns:a16="http://schemas.microsoft.com/office/drawing/2014/main" id="{85427DB6-2938-08E4-C444-6D2577C1001C}"/>
              </a:ext>
            </a:extLst>
          </p:cNvPr>
          <p:cNvSpPr/>
          <p:nvPr/>
        </p:nvSpPr>
        <p:spPr>
          <a:xfrm>
            <a:off x="8713089" y="3035019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5872657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EAA23-5A6E-5C94-90AD-097856F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432633-907F-0267-2D1E-1C476B926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&amp; Submitting Performance Achievements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0B7CC4-2217-0C34-199B-06DCB9BE70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474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A5591-C40C-3A8D-41CE-C3109C380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127FD-43FF-F705-6D80-516C7A7D5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Performance Achievements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FCA3B491-0D5F-0651-B8BE-BE5C4CEA2ED5}"/>
              </a:ext>
            </a:extLst>
          </p:cNvPr>
          <p:cNvSpPr txBox="1">
            <a:spLocks/>
          </p:cNvSpPr>
          <p:nvPr/>
        </p:nvSpPr>
        <p:spPr>
          <a:xfrm>
            <a:off x="478365" y="956277"/>
            <a:ext cx="9416195" cy="477837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47644" marR="0" lvl="1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47644" marR="0" lvl="2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7644" marR="0" lvl="3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7644" marR="0" lvl="4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Tx/>
              <a:buAutoNum type="arabicPeriod"/>
            </a:pPr>
            <a:r>
              <a:rPr lang="en-US" kern="0" dirty="0"/>
              <a:t>Click on Activity then Achievements</a:t>
            </a:r>
            <a:endParaRPr lang="en-US" b="1" kern="0" dirty="0"/>
          </a:p>
          <a:p>
            <a:pPr marL="342900" indent="-342900">
              <a:buFontTx/>
              <a:buAutoNum type="arabicPeriod"/>
            </a:pPr>
            <a:r>
              <a:rPr lang="en-US" kern="0" dirty="0"/>
              <a:t>Click on the plus icon next to the goal</a:t>
            </a:r>
          </a:p>
          <a:p>
            <a:pPr marL="342900" indent="-342900">
              <a:buFontTx/>
              <a:buAutoNum type="arabicPeriod"/>
            </a:pPr>
            <a:r>
              <a:rPr lang="en-US" kern="0" dirty="0"/>
              <a:t>Enter information about performance achievement </a:t>
            </a:r>
          </a:p>
          <a:p>
            <a:pPr marL="342900" indent="-342900">
              <a:buFontTx/>
              <a:buAutoNum type="arabicPeriod"/>
            </a:pPr>
            <a:r>
              <a:rPr lang="en-US" kern="0" dirty="0"/>
              <a:t>Click Create</a:t>
            </a:r>
          </a:p>
          <a:p>
            <a:r>
              <a:rPr lang="en-US" i="1" kern="0" dirty="0"/>
              <a:t>Repeat for each relevant goal</a:t>
            </a:r>
          </a:p>
          <a:p>
            <a:endParaRPr lang="en-US" kern="0" dirty="0"/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2E98AC4E-A32E-B0B7-E762-464FD211427C}"/>
              </a:ext>
            </a:extLst>
          </p:cNvPr>
          <p:cNvSpPr/>
          <p:nvPr/>
        </p:nvSpPr>
        <p:spPr>
          <a:xfrm>
            <a:off x="810382" y="4462253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52CBB4F2-6030-303B-649E-3E195E141DAD}"/>
              </a:ext>
            </a:extLst>
          </p:cNvPr>
          <p:cNvSpPr/>
          <p:nvPr/>
        </p:nvSpPr>
        <p:spPr>
          <a:xfrm>
            <a:off x="6298713" y="2252985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2E330BFC-2E4D-B332-F148-7AC66B560D30}"/>
              </a:ext>
            </a:extLst>
          </p:cNvPr>
          <p:cNvSpPr/>
          <p:nvPr/>
        </p:nvSpPr>
        <p:spPr>
          <a:xfrm>
            <a:off x="816283" y="2513408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959D49-42E5-D721-72AB-F01EF3DAB8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459" y="2513409"/>
            <a:ext cx="2057990" cy="18908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CE36476-AEDD-1B47-184A-60D398C40B09}"/>
              </a:ext>
            </a:extLst>
          </p:cNvPr>
          <p:cNvSpPr/>
          <p:nvPr/>
        </p:nvSpPr>
        <p:spPr>
          <a:xfrm>
            <a:off x="1965959" y="3621025"/>
            <a:ext cx="1618489" cy="265176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D080AC3-6E6C-725D-94AF-D023F853E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6260" y="4601599"/>
            <a:ext cx="4296375" cy="139084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441600A-F84E-9640-3952-2CD5C844E8B5}"/>
              </a:ext>
            </a:extLst>
          </p:cNvPr>
          <p:cNvSpPr/>
          <p:nvPr/>
        </p:nvSpPr>
        <p:spPr>
          <a:xfrm>
            <a:off x="3922776" y="4800599"/>
            <a:ext cx="256032" cy="25144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4044BC9-F835-8B5C-B7CF-AF8CF92077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3072" y="2200348"/>
            <a:ext cx="4450036" cy="356718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F812CC5-851E-B9F1-8662-15E09DFE59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072" y="6114065"/>
            <a:ext cx="1943371" cy="5430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79F22A1F-14C0-BB6F-DB9D-687E93BA903E}"/>
              </a:ext>
            </a:extLst>
          </p:cNvPr>
          <p:cNvSpPr/>
          <p:nvPr/>
        </p:nvSpPr>
        <p:spPr>
          <a:xfrm>
            <a:off x="6298713" y="6052536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532869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C6AFA-33DB-2C69-F190-83C1DDF6C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8703A-E676-76CC-0F89-7F9911963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5" y="576864"/>
            <a:ext cx="8034699" cy="379413"/>
          </a:xfrm>
        </p:spPr>
        <p:txBody>
          <a:bodyPr>
            <a:normAutofit/>
          </a:bodyPr>
          <a:lstStyle/>
          <a:p>
            <a:r>
              <a:rPr lang="en-US" dirty="0"/>
              <a:t>Generating a Performance Reporting Period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F9BCF062-DC69-9721-D20B-2B1E4DE9A68E}"/>
              </a:ext>
            </a:extLst>
          </p:cNvPr>
          <p:cNvSpPr txBox="1">
            <a:spLocks/>
          </p:cNvSpPr>
          <p:nvPr/>
        </p:nvSpPr>
        <p:spPr>
          <a:xfrm>
            <a:off x="720001" y="1095506"/>
            <a:ext cx="9900461" cy="477837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47644" marR="0" lvl="1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47644" marR="0" lvl="2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7644" marR="0" lvl="3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7644" marR="0" lvl="4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Tx/>
              <a:buAutoNum type="arabicPeriod"/>
            </a:pPr>
            <a:r>
              <a:rPr lang="en-US" kern="0"/>
              <a:t>From the Grant click on Post Award&gt;Management&gt;Reporting Periods</a:t>
            </a:r>
            <a:endParaRPr lang="en-US" b="1" kern="0"/>
          </a:p>
          <a:p>
            <a:pPr marL="342900" indent="-342900">
              <a:buFontTx/>
              <a:buAutoNum type="arabicPeriod"/>
            </a:pPr>
            <a:r>
              <a:rPr lang="en-US" kern="0"/>
              <a:t>Click on the plus icon in the upper right hand corner</a:t>
            </a:r>
          </a:p>
          <a:p>
            <a:pPr marL="342900" indent="-342900">
              <a:buFontTx/>
              <a:buAutoNum type="arabicPeriod"/>
            </a:pPr>
            <a:r>
              <a:rPr lang="en-US" kern="0"/>
              <a:t>Select Achievements and Time Period then click Save</a:t>
            </a:r>
          </a:p>
          <a:p>
            <a:pPr marL="342900" indent="-342900">
              <a:buFontTx/>
              <a:buAutoNum type="arabicPeriod"/>
            </a:pPr>
            <a:r>
              <a:rPr lang="en-US" kern="0"/>
              <a:t>Review achievements &amp; details, click Close to send completed reporting period to Funder</a:t>
            </a:r>
          </a:p>
          <a:p>
            <a:endParaRPr lang="en-US" kern="0" dirty="0"/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D48E1DFD-6724-C965-9FDE-89E88F67E91E}"/>
              </a:ext>
            </a:extLst>
          </p:cNvPr>
          <p:cNvSpPr/>
          <p:nvPr/>
        </p:nvSpPr>
        <p:spPr>
          <a:xfrm>
            <a:off x="160178" y="2628661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11EC6B2E-A135-77E3-B0C8-8EC1A7BD4C08}"/>
              </a:ext>
            </a:extLst>
          </p:cNvPr>
          <p:cNvSpPr/>
          <p:nvPr/>
        </p:nvSpPr>
        <p:spPr>
          <a:xfrm>
            <a:off x="3615251" y="2628661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23207763-A4C0-B250-2CAB-166F0F845843}"/>
              </a:ext>
            </a:extLst>
          </p:cNvPr>
          <p:cNvSpPr/>
          <p:nvPr/>
        </p:nvSpPr>
        <p:spPr>
          <a:xfrm>
            <a:off x="3628947" y="3543540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D2448B94-3AC4-9187-9FC0-A60B54B5D22E}"/>
              </a:ext>
            </a:extLst>
          </p:cNvPr>
          <p:cNvSpPr/>
          <p:nvPr/>
        </p:nvSpPr>
        <p:spPr>
          <a:xfrm>
            <a:off x="7175317" y="2381103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973569F-904B-84EF-AFD0-88A1D43A3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1" y="2628661"/>
            <a:ext cx="2676899" cy="22196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B761FBA-5656-AD8D-7C3D-FCFEE705B32A}"/>
              </a:ext>
            </a:extLst>
          </p:cNvPr>
          <p:cNvSpPr/>
          <p:nvPr/>
        </p:nvSpPr>
        <p:spPr>
          <a:xfrm>
            <a:off x="762293" y="4019696"/>
            <a:ext cx="2634607" cy="378568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BE4DF8E-61B0-EB5F-CFC8-90CD3D999A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074" y="2652540"/>
            <a:ext cx="743054" cy="3715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99D0835-2DF1-E49F-BDF0-9DD5D311B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5075" y="3730752"/>
            <a:ext cx="3332102" cy="23524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7DF47D7-1F8B-5002-F137-DDDD363072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3917" y="2850923"/>
            <a:ext cx="4720924" cy="7653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0A5CCC7-2332-C13B-3C3A-0B2C5C0521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68461" y="4199836"/>
            <a:ext cx="2600688" cy="5811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Flowchart: Connector 18">
            <a:extLst>
              <a:ext uri="{FF2B5EF4-FFF2-40B4-BE49-F238E27FC236}">
                <a16:creationId xmlns:a16="http://schemas.microsoft.com/office/drawing/2014/main" id="{49957F2D-ADF3-4D29-D0F5-666C379B7A7B}"/>
              </a:ext>
            </a:extLst>
          </p:cNvPr>
          <p:cNvSpPr/>
          <p:nvPr/>
        </p:nvSpPr>
        <p:spPr>
          <a:xfrm>
            <a:off x="8055864" y="4169664"/>
            <a:ext cx="457200" cy="457200"/>
          </a:xfrm>
          <a:prstGeom prst="flowChart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2014024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55565-0165-A35E-74BB-50E22A339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885A0D-50AF-421E-E10E-69A8B5800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Available Tools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A25EC9-6347-337D-A9B6-77892DEFF1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8806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2A8A5-297B-BB1F-AC71-CA300B605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1BD3A-8C8A-D68B-24FF-88025EC8F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Available Tools</a:t>
            </a: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43E236CF-D884-A27C-E81F-E7B41F33E1FB}"/>
              </a:ext>
            </a:extLst>
          </p:cNvPr>
          <p:cNvSpPr txBox="1">
            <a:spLocks/>
          </p:cNvSpPr>
          <p:nvPr/>
        </p:nvSpPr>
        <p:spPr>
          <a:xfrm>
            <a:off x="747713" y="1570039"/>
            <a:ext cx="3892653" cy="37620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47644" marR="0" lvl="1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47644" marR="0" lvl="2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7644" marR="0" lvl="3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7644" marR="0" lvl="4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kern="0"/>
              <a:t>From Grant Record Select Tools</a:t>
            </a:r>
            <a:endParaRPr lang="en-US" kern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038410-EE8C-148C-E1C4-0321F6EEC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405" y="2013607"/>
            <a:ext cx="3715268" cy="24101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E09263E-A4B9-9189-3855-5EC431EBA3B2}"/>
              </a:ext>
            </a:extLst>
          </p:cNvPr>
          <p:cNvSpPr/>
          <p:nvPr/>
        </p:nvSpPr>
        <p:spPr>
          <a:xfrm>
            <a:off x="3311565" y="2394303"/>
            <a:ext cx="1240108" cy="1939953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56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67F90-22A7-C43F-6ACE-DDD11B389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3B55B63-F916-3603-AB77-8C4A6B4F4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Available Reporting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EEB5D0-0F63-01C9-F7DF-792871480F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4340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32BB9-67A3-54F2-6C81-C02ECAEC2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0B0AE-D121-BCEF-DA99-B927C7582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Available Reporting</a:t>
            </a: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263E32F1-C7D1-C349-2A0F-46184B4E6E4A}"/>
              </a:ext>
            </a:extLst>
          </p:cNvPr>
          <p:cNvSpPr txBox="1">
            <a:spLocks/>
          </p:cNvSpPr>
          <p:nvPr/>
        </p:nvSpPr>
        <p:spPr>
          <a:xfrm>
            <a:off x="747713" y="1570039"/>
            <a:ext cx="2414937" cy="37620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None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47644" marR="0" lvl="1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47644" marR="0" lvl="2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7644" marR="0" lvl="3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7644" marR="0" lvl="4" indent="-2476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/>
              <a:defRPr sz="1867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kern="0"/>
              <a:t>Grant Dashboard</a:t>
            </a:r>
            <a:endParaRPr lang="en-US" kern="0" dirty="0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BDF61AA5-0C0E-2967-36E4-D607F4C045BC}"/>
              </a:ext>
            </a:extLst>
          </p:cNvPr>
          <p:cNvSpPr txBox="1">
            <a:spLocks/>
          </p:cNvSpPr>
          <p:nvPr/>
        </p:nvSpPr>
        <p:spPr>
          <a:xfrm>
            <a:off x="6797573" y="2682593"/>
            <a:ext cx="2414937" cy="376208"/>
          </a:xfrm>
          <a:prstGeom prst="rect">
            <a:avLst/>
          </a:prstGeom>
        </p:spPr>
        <p:txBody>
          <a:bodyPr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AA6B1"/>
              </a:buClr>
              <a:buFont typeface="Arial" panose="020B0604020202020204" pitchFamily="34" charset="0"/>
              <a:buChar char="•"/>
              <a:defRPr lang="en-US" sz="1800" kern="1200" dirty="0" smtClean="0">
                <a:solidFill>
                  <a:srgbClr val="182239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AA6B1"/>
              </a:buClr>
              <a:buFont typeface="AppleSymbols" charset="0"/>
              <a:buChar char="⎻"/>
              <a:defRPr lang="en-US" sz="1800" kern="1200" dirty="0" smtClean="0">
                <a:solidFill>
                  <a:srgbClr val="182239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AA6B1"/>
              </a:buClr>
              <a:buFont typeface="Oswald" panose="00000500000000000000" pitchFamily="2" charset="0"/>
              <a:buChar char="&gt;"/>
              <a:defRPr lang="en-US" sz="1800" kern="1200" dirty="0" smtClean="0">
                <a:solidFill>
                  <a:srgbClr val="182239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ppleSymbols" charset="0"/>
              <a:buChar char="⎻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ppleSymbols" charset="0"/>
              <a:buChar char="⟩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AA6B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8223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Other Reports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1D57DC-FD4F-203F-3EB4-93BCCBD3E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94" y="1946247"/>
            <a:ext cx="6144482" cy="9907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6267DB1-1CF8-5578-85F3-1A2A19993519}"/>
              </a:ext>
            </a:extLst>
          </p:cNvPr>
          <p:cNvSpPr/>
          <p:nvPr/>
        </p:nvSpPr>
        <p:spPr>
          <a:xfrm>
            <a:off x="1226733" y="1946247"/>
            <a:ext cx="876387" cy="54092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701E6CD-654E-BFA9-2B2B-B378A072A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7138" y="3058801"/>
            <a:ext cx="2305372" cy="24387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67D0FB4-7F52-7F9B-6F0E-C4AD5AAD3817}"/>
              </a:ext>
            </a:extLst>
          </p:cNvPr>
          <p:cNvSpPr/>
          <p:nvPr/>
        </p:nvSpPr>
        <p:spPr>
          <a:xfrm>
            <a:off x="7295301" y="3685033"/>
            <a:ext cx="876387" cy="19202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4D7076-7390-B7CA-6751-D691ECA247F2}"/>
              </a:ext>
            </a:extLst>
          </p:cNvPr>
          <p:cNvSpPr/>
          <p:nvPr/>
        </p:nvSpPr>
        <p:spPr>
          <a:xfrm>
            <a:off x="6907138" y="3076954"/>
            <a:ext cx="1167014" cy="49834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8259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heme/theme1.xml><?xml version="1.0" encoding="utf-8"?>
<a:theme xmlns:a="http://schemas.openxmlformats.org/drawingml/2006/main" name="4_Simple Light">
  <a:themeElements>
    <a:clrScheme name="Simple Light">
      <a:dk1>
        <a:srgbClr val="281978"/>
      </a:dk1>
      <a:lt1>
        <a:srgbClr val="FFFFFF"/>
      </a:lt1>
      <a:dk2>
        <a:srgbClr val="FF6E13"/>
      </a:dk2>
      <a:lt2>
        <a:srgbClr val="823278"/>
      </a:lt2>
      <a:accent1>
        <a:srgbClr val="96AFFA"/>
      </a:accent1>
      <a:accent2>
        <a:srgbClr val="D73737"/>
      </a:accent2>
      <a:accent3>
        <a:srgbClr val="80370A"/>
      </a:accent3>
      <a:accent4>
        <a:srgbClr val="404064"/>
      </a:accent4>
      <a:accent5>
        <a:srgbClr val="191048"/>
      </a:accent5>
      <a:accent6>
        <a:srgbClr val="401A3D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5_Simple Light">
  <a:themeElements>
    <a:clrScheme name="Simple Light">
      <a:dk1>
        <a:srgbClr val="281978"/>
      </a:dk1>
      <a:lt1>
        <a:srgbClr val="FFFFFF"/>
      </a:lt1>
      <a:dk2>
        <a:srgbClr val="FF6E13"/>
      </a:dk2>
      <a:lt2>
        <a:srgbClr val="823278"/>
      </a:lt2>
      <a:accent1>
        <a:srgbClr val="96AFFA"/>
      </a:accent1>
      <a:accent2>
        <a:srgbClr val="D73737"/>
      </a:accent2>
      <a:accent3>
        <a:srgbClr val="80370A"/>
      </a:accent3>
      <a:accent4>
        <a:srgbClr val="404064"/>
      </a:accent4>
      <a:accent5>
        <a:srgbClr val="191048"/>
      </a:accent5>
      <a:accent6>
        <a:srgbClr val="401A3D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03C580A1A85346B6D5FC00F0C8C57F" ma:contentTypeVersion="28" ma:contentTypeDescription="Create a new document." ma:contentTypeScope="" ma:versionID="ca1fe652ba3145bb71a860b8579bc3c0">
  <xsd:schema xmlns:xsd="http://www.w3.org/2001/XMLSchema" xmlns:xs="http://www.w3.org/2001/XMLSchema" xmlns:p="http://schemas.microsoft.com/office/2006/metadata/properties" xmlns:ns1="http://schemas.microsoft.com/sharepoint/v3" xmlns:ns2="15f2d29a-783a-455a-b8a8-1f2fa8c5e7d6" xmlns:ns3="83fd7b6e-5f23-487e-aad6-cb3ca280b681" targetNamespace="http://schemas.microsoft.com/office/2006/metadata/properties" ma:root="true" ma:fieldsID="1d9ed73e61720224315b1ef5de3259c0" ns1:_="" ns2:_="" ns3:_="">
    <xsd:import namespace="http://schemas.microsoft.com/sharepoint/v3"/>
    <xsd:import namespace="15f2d29a-783a-455a-b8a8-1f2fa8c5e7d6"/>
    <xsd:import namespace="83fd7b6e-5f23-487e-aad6-cb3ca280b6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_dlc_DocId" minOccurs="0"/>
                <xsd:element ref="ns3:_dlc_DocIdUrl" minOccurs="0"/>
                <xsd:element ref="ns3:_dlc_DocIdPersistId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AddressesDeficiencyNumber" minOccurs="0"/>
                <xsd:element ref="ns2:Notes" minOccurs="0"/>
                <xsd:element ref="ns2:MediaServiceObjectDetectorVersions" minOccurs="0"/>
                <xsd:element ref="ns2:Topic" minOccurs="0"/>
                <xsd:element ref="ns2:MktgType" minOccurs="0"/>
                <xsd:element ref="ns2:MediaServiceSearchProperties" minOccurs="0"/>
                <xsd:element ref="ns2:_Flow_SignoffStatus" minOccurs="0"/>
                <xsd:element ref="ns2:FileInformation" minOccurs="0"/>
                <xsd:element ref="ns2:Status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3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3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f2d29a-783a-455a-b8a8-1f2fa8c5e7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60cf8c24-38e8-4674-a2fb-c8c4aaf72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AddressesDeficiencyNumber" ma:index="27" nillable="true" ma:displayName="Addresses Deficiency Number" ma:format="Dropdown" ma:internalName="AddressesDeficiencyNumber">
      <xsd:simpleType>
        <xsd:restriction base="dms:Text">
          <xsd:maxLength value="255"/>
        </xsd:restriction>
      </xsd:simpleType>
    </xsd:element>
    <xsd:element name="Notes" ma:index="28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MediaServiceObjectDetectorVersions" ma:index="2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Topic" ma:index="30" nillable="true" ma:displayName="Topic" ma:format="Dropdown" ma:internalName="Topic">
      <xsd:simpleType>
        <xsd:restriction base="dms:Choice">
          <xsd:enumeration value="Award Closeout"/>
          <xsd:enumeration value="Buyers Journey"/>
          <xsd:enumeration value="Capacity"/>
          <xsd:enumeration value="Centralization"/>
          <xsd:enumeration value="Compliance"/>
          <xsd:enumeration value="Equity"/>
          <xsd:enumeration value="Finance"/>
          <xsd:enumeration value="Funding"/>
          <xsd:enumeration value="Grant Management"/>
          <xsd:enumeration value="Grant Writing"/>
          <xsd:enumeration value="Internal Controls"/>
          <xsd:enumeration value="Process"/>
          <xsd:enumeration value="Product"/>
          <xsd:enumeration value="Reporting"/>
          <xsd:enumeration value="Risk Assessment"/>
          <xsd:enumeration value="Subrecipient Monitoring"/>
        </xsd:restriction>
      </xsd:simpleType>
    </xsd:element>
    <xsd:element name="MktgType" ma:index="31" nillable="true" ma:displayName="Mktg Type" ma:format="Dropdown" ma:internalName="MktgType">
      <xsd:simpleType>
        <xsd:restriction base="dms:Choice">
          <xsd:enumeration value="Buyers Guide"/>
          <xsd:enumeration value="Case Study"/>
          <xsd:enumeration value="Checklist"/>
          <xsd:enumeration value="Explainer"/>
          <xsd:enumeration value="Guide"/>
          <xsd:enumeration value="Infographic"/>
          <xsd:enumeration value="One Pager/Sheet"/>
          <xsd:enumeration value="Template"/>
          <xsd:enumeration value="Tool"/>
          <xsd:enumeration value="Toolkit"/>
        </xsd:restriction>
      </xsd:simpleType>
    </xsd:element>
    <xsd:element name="MediaServiceSearchProperties" ma:index="3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33" nillable="true" ma:displayName="Sign-off status" ma:internalName="Sign_x002d_off_x0020_status">
      <xsd:simpleType>
        <xsd:restriction base="dms:Text"/>
      </xsd:simpleType>
    </xsd:element>
    <xsd:element name="FileInformation" ma:index="34" nillable="true" ma:displayName="File Information" ma:format="Dropdown" ma:internalName="FileInformation">
      <xsd:simpleType>
        <xsd:restriction base="dms:Note">
          <xsd:maxLength value="255"/>
        </xsd:restriction>
      </xsd:simpleType>
    </xsd:element>
    <xsd:element name="Status" ma:index="35" nillable="true" ma:displayName="Status" ma:format="Dropdown" ma:internalName="Status">
      <xsd:simpleType>
        <xsd:restriction base="dms:Choice">
          <xsd:enumeration value="Not Started"/>
          <xsd:enumeration value="Building"/>
          <xsd:enumeration value="Ready for Video "/>
          <xsd:enumeration value="Creating Video"/>
          <xsd:enumeration value="Video Done"/>
          <xsd:enumeration value="Completed"/>
        </xsd:restriction>
      </xsd:simpleType>
    </xsd:element>
    <xsd:element name="MediaServiceBillingMetadata" ma:index="3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fd7b6e-5f23-487e-aad6-cb3ca280b68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0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1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2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6" nillable="true" ma:displayName="Taxonomy Catch All Column" ma:hidden="true" ma:list="{1eb8c3d6-f22f-40d2-9ae6-2248fa7fcd5e}" ma:internalName="TaxCatchAll" ma:showField="CatchAllData" ma:web="83fd7b6e-5f23-487e-aad6-cb3ca280b6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MktgType xmlns="15f2d29a-783a-455a-b8a8-1f2fa8c5e7d6" xsi:nil="true"/>
    <lcf76f155ced4ddcb4097134ff3c332f xmlns="15f2d29a-783a-455a-b8a8-1f2fa8c5e7d6">
      <Terms xmlns="http://schemas.microsoft.com/office/infopath/2007/PartnerControls"/>
    </lcf76f155ced4ddcb4097134ff3c332f>
    <TaxCatchAll xmlns="83fd7b6e-5f23-487e-aad6-cb3ca280b681" xsi:nil="true"/>
    <Status xmlns="15f2d29a-783a-455a-b8a8-1f2fa8c5e7d6" xsi:nil="true"/>
    <FileInformation xmlns="15f2d29a-783a-455a-b8a8-1f2fa8c5e7d6" xsi:nil="true"/>
    <_ip_UnifiedCompliancePolicyProperties xmlns="http://schemas.microsoft.com/sharepoint/v3" xsi:nil="true"/>
    <AddressesDeficiencyNumber xmlns="15f2d29a-783a-455a-b8a8-1f2fa8c5e7d6" xsi:nil="true"/>
    <Notes xmlns="15f2d29a-783a-455a-b8a8-1f2fa8c5e7d6" xsi:nil="true"/>
    <Topic xmlns="15f2d29a-783a-455a-b8a8-1f2fa8c5e7d6" xsi:nil="true"/>
    <_Flow_SignoffStatus xmlns="15f2d29a-783a-455a-b8a8-1f2fa8c5e7d6" xsi:nil="true"/>
    <_dlc_DocId xmlns="83fd7b6e-5f23-487e-aad6-cb3ca280b681">46RQJNK23EVN-1337156804-102397</_dlc_DocId>
    <_dlc_DocIdUrl xmlns="83fd7b6e-5f23-487e-aad6-cb3ca280b681">
      <Url>https://eunasolutions.sharepoint.com/teams/GrantsStreamLinkCloudDrive/_layouts/15/DocIdRedir.aspx?ID=46RQJNK23EVN-1337156804-102397</Url>
      <Description>46RQJNK23EVN-1337156804-102397</Description>
    </_dlc_DocIdUrl>
  </documentManagement>
</p:properties>
</file>

<file path=customXml/itemProps1.xml><?xml version="1.0" encoding="utf-8"?>
<ds:datastoreItem xmlns:ds="http://schemas.openxmlformats.org/officeDocument/2006/customXml" ds:itemID="{A9DA5B76-20BF-4D39-BB20-0006710F7C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5f2d29a-783a-455a-b8a8-1f2fa8c5e7d6"/>
    <ds:schemaRef ds:uri="83fd7b6e-5f23-487e-aad6-cb3ca280b6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A6448FE-11EE-4063-9CC9-65C2A6F2C19A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B96E4652-CC50-4864-B6D3-CAFB178009FB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3FF9EFC-FFB7-4F8D-AAC9-9F095F6BBA92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microsoft.com/sharepoint/v3"/>
    <ds:schemaRef ds:uri="http://purl.org/dc/dcmitype/"/>
    <ds:schemaRef ds:uri="http://schemas.openxmlformats.org/package/2006/metadata/core-properties"/>
    <ds:schemaRef ds:uri="83fd7b6e-5f23-487e-aad6-cb3ca280b681"/>
    <ds:schemaRef ds:uri="15f2d29a-783a-455a-b8a8-1f2fa8c5e7d6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886</Words>
  <Application>Microsoft Office PowerPoint</Application>
  <PresentationFormat>Widescreen</PresentationFormat>
  <Paragraphs>180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7" baseType="lpstr">
      <vt:lpstr>Aptos</vt:lpstr>
      <vt:lpstr>Arial</vt:lpstr>
      <vt:lpstr>Calibri</vt:lpstr>
      <vt:lpstr>Century Gothic</vt:lpstr>
      <vt:lpstr>Montserrat</vt:lpstr>
      <vt:lpstr>Montserrat Medium</vt:lpstr>
      <vt:lpstr>Poppins</vt:lpstr>
      <vt:lpstr>Poppins </vt:lpstr>
      <vt:lpstr>Poppins Light</vt:lpstr>
      <vt:lpstr>Poppins Medium</vt:lpstr>
      <vt:lpstr>Public Sans</vt:lpstr>
      <vt:lpstr>Public Sans Light</vt:lpstr>
      <vt:lpstr>Wingdings</vt:lpstr>
      <vt:lpstr>4_Simple Light</vt:lpstr>
      <vt:lpstr>5_Simple Light</vt:lpstr>
      <vt:lpstr>PowerPoint Presentation</vt:lpstr>
      <vt:lpstr>Agenda</vt:lpstr>
      <vt:lpstr>Supported Browsers</vt:lpstr>
      <vt:lpstr>Award Activation</vt:lpstr>
      <vt:lpstr>In Product Review</vt:lpstr>
      <vt:lpstr>Summary of Required Actions</vt:lpstr>
      <vt:lpstr>Support</vt:lpstr>
      <vt:lpstr>Euna Grants Support</vt:lpstr>
      <vt:lpstr>Euna Grants Support Site</vt:lpstr>
      <vt:lpstr>Welcome to Euna Grants Support</vt:lpstr>
      <vt:lpstr>Thank you!</vt:lpstr>
      <vt:lpstr>Appendix</vt:lpstr>
      <vt:lpstr>Navigating Euna Grants</vt:lpstr>
      <vt:lpstr>Adding Users</vt:lpstr>
      <vt:lpstr>Creating Additional Users</vt:lpstr>
      <vt:lpstr>User Options</vt:lpstr>
      <vt:lpstr>Sending an Invitation to a User</vt:lpstr>
      <vt:lpstr>Updating Grant Award</vt:lpstr>
      <vt:lpstr>Updating Grant Award Details</vt:lpstr>
      <vt:lpstr>Accessing Budget</vt:lpstr>
      <vt:lpstr>Accessing Budget</vt:lpstr>
      <vt:lpstr>Expense Entry</vt:lpstr>
      <vt:lpstr>Expense Entry from Expense Module</vt:lpstr>
      <vt:lpstr>Submitting a Payment Request</vt:lpstr>
      <vt:lpstr>Generating a Payment Request</vt:lpstr>
      <vt:lpstr>Creating &amp; Submitting Performance Achievements</vt:lpstr>
      <vt:lpstr>Creating Performance Achievements</vt:lpstr>
      <vt:lpstr>Generating a Performance Reporting Period</vt:lpstr>
      <vt:lpstr>Available Tools</vt:lpstr>
      <vt:lpstr>Available Tools</vt:lpstr>
      <vt:lpstr>Available Reporting</vt:lpstr>
      <vt:lpstr>Available Reporting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Emily Naufel</dc:creator>
  <cp:lastModifiedBy>Emily Naufel</cp:lastModifiedBy>
  <cp:revision>2</cp:revision>
  <dcterms:created xsi:type="dcterms:W3CDTF">2025-10-31T19:48:54Z</dcterms:created>
  <dcterms:modified xsi:type="dcterms:W3CDTF">2025-10-31T21:17:35Z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2025-10-31T20:06:44Z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c9323cff-c6ee-49fb-9b13-d1098e7c8cd7</vt:lpwstr>
  </property>
  <property fmtid="{D5CDD505-2E9C-101B-9397-08002B2CF9AE}" pid="7" name="MSIP_Label_defa4170-0d19-0005-0004-bc88714345d2_ActionId">
    <vt:lpwstr>0ae149d0-412b-451c-bdb1-62eda0589552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  <property fmtid="{D5CDD505-2E9C-101B-9397-08002B2CF9AE}" pid="10" name="ContentTypeId">
    <vt:lpwstr>0x010100FA03C580A1A85346B6D5FC00F0C8C57F</vt:lpwstr>
  </property>
  <property fmtid="{D5CDD505-2E9C-101B-9397-08002B2CF9AE}" pid="11" name="_dlc_DocIdItemGuid">
    <vt:lpwstr>8afe5a95-b486-4e80-a94b-42b3fe49512c</vt:lpwstr>
  </property>
  <property fmtid="{D5CDD505-2E9C-101B-9397-08002B2CF9AE}" pid="12" name="MediaServiceImageTags">
    <vt:lpwstr/>
  </property>
</Properties>
</file>